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Lst>
  <p:notesMasterIdLst>
    <p:notesMasterId r:id="rId19"/>
  </p:notesMasterIdLst>
  <p:sldIdLst>
    <p:sldId id="256" r:id="rId3"/>
    <p:sldId id="315" r:id="rId4"/>
    <p:sldId id="260" r:id="rId5"/>
    <p:sldId id="261" r:id="rId6"/>
    <p:sldId id="317" r:id="rId7"/>
    <p:sldId id="312" r:id="rId8"/>
    <p:sldId id="281" r:id="rId9"/>
    <p:sldId id="322" r:id="rId10"/>
    <p:sldId id="313" r:id="rId11"/>
    <p:sldId id="266" r:id="rId12"/>
    <p:sldId id="323" r:id="rId13"/>
    <p:sldId id="319" r:id="rId14"/>
    <p:sldId id="320" r:id="rId15"/>
    <p:sldId id="316" r:id="rId16"/>
    <p:sldId id="263" r:id="rId17"/>
    <p:sldId id="278" r:id="rId18"/>
  </p:sldIdLst>
  <p:sldSz cx="9144000" cy="5143500" type="screen16x9"/>
  <p:notesSz cx="6858000" cy="9144000"/>
  <p:embeddedFontLst>
    <p:embeddedFont>
      <p:font typeface="Bebas Neue" panose="020B0606020202050201" pitchFamily="34" charset="0"/>
      <p:regular r:id="rId20"/>
    </p:embeddedFont>
    <p:embeddedFont>
      <p:font typeface="Poppins" panose="00000500000000000000" pitchFamily="2" charset="0"/>
      <p:regular r:id="rId21"/>
      <p:bold r:id="rId22"/>
      <p:italic r:id="rId23"/>
      <p:boldItalic r:id="rId24"/>
    </p:embeddedFont>
    <p:embeddedFont>
      <p:font typeface="Poppins Medium" panose="00000600000000000000" pitchFamily="2" charset="0"/>
      <p:regular r:id="rId25"/>
      <p:bold r:id="rId26"/>
      <p:italic r:id="rId27"/>
      <p:boldItalic r:id="rId28"/>
    </p:embeddedFont>
    <p:embeddedFont>
      <p:font typeface="Poppins SemiBold" panose="00000700000000000000" pitchFamily="2" charset="0"/>
      <p:regular r:id="rId29"/>
      <p:bold r:id="rId30"/>
      <p:italic r:id="rId31"/>
      <p:boldItalic r:id="rId32"/>
    </p:embeddedFont>
    <p:embeddedFont>
      <p:font typeface="Roboto" panose="02000000000000000000" pitchFamily="2" charset="0"/>
      <p:regular r:id="rId33"/>
      <p:bold r:id="rId34"/>
      <p:italic r:id="rId35"/>
      <p:boldItalic r:id="rId36"/>
    </p:embeddedFont>
    <p:embeddedFont>
      <p:font typeface="等线" panose="02010600030101010101" pitchFamily="2" charset="-122"/>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239A8D-A68A-4048-809D-5095194C0971}">
  <a:tblStyle styleId="{61239A8D-A68A-4048-809D-5095194C09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80" autoAdjust="0"/>
    <p:restoredTop sz="0" autoAdjust="0"/>
  </p:normalViewPr>
  <p:slideViewPr>
    <p:cSldViewPr snapToGrid="0">
      <p:cViewPr varScale="1">
        <p:scale>
          <a:sx n="114" d="100"/>
          <a:sy n="114" d="100"/>
        </p:scale>
        <p:origin x="543" y="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9" Type="http://schemas.openxmlformats.org/officeDocument/2006/relationships/presProps" Target="presProps.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880bcb85c6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2880bcb85c6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177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4936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1071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410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28a0eaa15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28a0eaa15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8a0eaa150d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8a0eaa150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2880bcb85c6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2880bcb85c6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28a0eaa150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28a0eaa150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28a0eaa150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28a0eaa150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5099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2887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28a0eaa150d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0" name="Google Shape;1660;g28a0eaa150d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8a0eaa150d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8a0eaa150d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0383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187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295550" y="2437150"/>
            <a:ext cx="631500" cy="721150"/>
            <a:chOff x="6533825" y="4313425"/>
            <a:chExt cx="631500" cy="721150"/>
          </a:xfrm>
        </p:grpSpPr>
        <p:sp>
          <p:nvSpPr>
            <p:cNvPr id="10" name="Google Shape;10;p2"/>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7271250" y="3754850"/>
            <a:ext cx="3382300" cy="1993950"/>
            <a:chOff x="1317925" y="2802775"/>
            <a:chExt cx="3382300" cy="1993950"/>
          </a:xfrm>
        </p:grpSpPr>
        <p:sp>
          <p:nvSpPr>
            <p:cNvPr id="36" name="Google Shape;36;p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flipH="1">
            <a:off x="2244842" y="4599425"/>
            <a:ext cx="4489475" cy="193775"/>
            <a:chOff x="1784500" y="1867350"/>
            <a:chExt cx="4489475" cy="193775"/>
          </a:xfrm>
        </p:grpSpPr>
        <p:sp>
          <p:nvSpPr>
            <p:cNvPr id="49" name="Google Shape;49;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2328517" y="345725"/>
            <a:ext cx="4489475" cy="193775"/>
            <a:chOff x="1784500" y="1867350"/>
            <a:chExt cx="4489475" cy="193775"/>
          </a:xfrm>
        </p:grpSpPr>
        <p:sp>
          <p:nvSpPr>
            <p:cNvPr id="53" name="Google Shape;53;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200">
                <a:latin typeface="Poppins Medium"/>
                <a:ea typeface="Poppins Medium"/>
                <a:cs typeface="Poppins Medium"/>
                <a:sym typeface="Poppins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7" name="Google Shape;57;p2"/>
          <p:cNvSpPr txBox="1">
            <a:spLocks noGrp="1"/>
          </p:cNvSpPr>
          <p:nvPr>
            <p:ph type="subTitle" idx="1"/>
          </p:nvPr>
        </p:nvSpPr>
        <p:spPr>
          <a:xfrm>
            <a:off x="1986214" y="3423425"/>
            <a:ext cx="5174100" cy="460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3"/>
        <p:cNvGrpSpPr/>
        <p:nvPr/>
      </p:nvGrpSpPr>
      <p:grpSpPr>
        <a:xfrm>
          <a:off x="0" y="0"/>
          <a:ext cx="0" cy="0"/>
          <a:chOff x="0" y="0"/>
          <a:chExt cx="0" cy="0"/>
        </a:xfrm>
      </p:grpSpPr>
      <p:grpSp>
        <p:nvGrpSpPr>
          <p:cNvPr id="1194" name="Google Shape;1194;p41"/>
          <p:cNvGrpSpPr/>
          <p:nvPr/>
        </p:nvGrpSpPr>
        <p:grpSpPr>
          <a:xfrm>
            <a:off x="8430750" y="1225934"/>
            <a:ext cx="2691676" cy="2691631"/>
            <a:chOff x="5165750" y="-1146341"/>
            <a:chExt cx="2691676" cy="2691631"/>
          </a:xfrm>
        </p:grpSpPr>
        <p:sp>
          <p:nvSpPr>
            <p:cNvPr id="1195" name="Google Shape;1195;p41"/>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a:off x="713225" y="4828856"/>
            <a:ext cx="2790375" cy="64975"/>
            <a:chOff x="5954300" y="4334988"/>
            <a:chExt cx="2790375" cy="64975"/>
          </a:xfrm>
        </p:grpSpPr>
        <p:sp>
          <p:nvSpPr>
            <p:cNvPr id="1205" name="Google Shape;1205;p41"/>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1"/>
          <p:cNvGrpSpPr/>
          <p:nvPr/>
        </p:nvGrpSpPr>
        <p:grpSpPr>
          <a:xfrm>
            <a:off x="-319052" y="-320208"/>
            <a:ext cx="1604419" cy="1604360"/>
            <a:chOff x="-74975" y="157600"/>
            <a:chExt cx="1604419" cy="1604360"/>
          </a:xfrm>
        </p:grpSpPr>
        <p:sp>
          <p:nvSpPr>
            <p:cNvPr id="1226" name="Google Shape;1226;p41"/>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35"/>
        <p:cNvGrpSpPr/>
        <p:nvPr/>
      </p:nvGrpSpPr>
      <p:grpSpPr>
        <a:xfrm>
          <a:off x="0" y="0"/>
          <a:ext cx="0" cy="0"/>
          <a:chOff x="0" y="0"/>
          <a:chExt cx="0" cy="0"/>
        </a:xfrm>
      </p:grpSpPr>
      <p:grpSp>
        <p:nvGrpSpPr>
          <p:cNvPr id="1236" name="Google Shape;1236;p42"/>
          <p:cNvGrpSpPr/>
          <p:nvPr/>
        </p:nvGrpSpPr>
        <p:grpSpPr>
          <a:xfrm>
            <a:off x="7271250" y="3754850"/>
            <a:ext cx="3382300" cy="1993950"/>
            <a:chOff x="1317925" y="2802775"/>
            <a:chExt cx="3382300" cy="1993950"/>
          </a:xfrm>
        </p:grpSpPr>
        <p:sp>
          <p:nvSpPr>
            <p:cNvPr id="1237" name="Google Shape;1237;p4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2"/>
          <p:cNvGrpSpPr/>
          <p:nvPr/>
        </p:nvGrpSpPr>
        <p:grpSpPr>
          <a:xfrm flipH="1">
            <a:off x="2244842" y="345725"/>
            <a:ext cx="4489475" cy="193775"/>
            <a:chOff x="1784500" y="1867350"/>
            <a:chExt cx="4489475" cy="193775"/>
          </a:xfrm>
        </p:grpSpPr>
        <p:sp>
          <p:nvSpPr>
            <p:cNvPr id="1250" name="Google Shape;1250;p4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42"/>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8295550" y="2437150"/>
            <a:ext cx="631500" cy="721150"/>
            <a:chOff x="6533825" y="4313425"/>
            <a:chExt cx="631500" cy="721150"/>
          </a:xfrm>
        </p:grpSpPr>
        <p:sp>
          <p:nvSpPr>
            <p:cNvPr id="10" name="Google Shape;10;p2"/>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7271250" y="3754850"/>
            <a:ext cx="3382300" cy="1993950"/>
            <a:chOff x="1317925" y="2802775"/>
            <a:chExt cx="3382300" cy="1993950"/>
          </a:xfrm>
        </p:grpSpPr>
        <p:sp>
          <p:nvSpPr>
            <p:cNvPr id="36" name="Google Shape;36;p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flipH="1">
            <a:off x="2244842" y="4599425"/>
            <a:ext cx="4489475" cy="193775"/>
            <a:chOff x="1784500" y="1867350"/>
            <a:chExt cx="4489475" cy="193775"/>
          </a:xfrm>
        </p:grpSpPr>
        <p:sp>
          <p:nvSpPr>
            <p:cNvPr id="49" name="Google Shape;49;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2328517" y="345725"/>
            <a:ext cx="4489475" cy="193775"/>
            <a:chOff x="1784500" y="1867350"/>
            <a:chExt cx="4489475" cy="193775"/>
          </a:xfrm>
        </p:grpSpPr>
        <p:sp>
          <p:nvSpPr>
            <p:cNvPr id="53" name="Google Shape;53;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200">
                <a:latin typeface="Poppins Medium"/>
                <a:ea typeface="Poppins Medium"/>
                <a:cs typeface="Poppins Medium"/>
                <a:sym typeface="Poppins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7" name="Google Shape;57;p2"/>
          <p:cNvSpPr txBox="1">
            <a:spLocks noGrp="1"/>
          </p:cNvSpPr>
          <p:nvPr>
            <p:ph type="subTitle" idx="1"/>
          </p:nvPr>
        </p:nvSpPr>
        <p:spPr>
          <a:xfrm>
            <a:off x="1986214" y="3423425"/>
            <a:ext cx="5174100" cy="460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111506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58"/>
        <p:cNvGrpSpPr/>
        <p:nvPr/>
      </p:nvGrpSpPr>
      <p:grpSpPr>
        <a:xfrm>
          <a:off x="0" y="0"/>
          <a:ext cx="0" cy="0"/>
          <a:chOff x="0" y="0"/>
          <a:chExt cx="0" cy="0"/>
        </a:xfrm>
      </p:grpSpPr>
      <p:grpSp>
        <p:nvGrpSpPr>
          <p:cNvPr id="59" name="Google Shape;59;p3"/>
          <p:cNvGrpSpPr/>
          <p:nvPr/>
        </p:nvGrpSpPr>
        <p:grpSpPr>
          <a:xfrm>
            <a:off x="3941292" y="345725"/>
            <a:ext cx="4489475" cy="193775"/>
            <a:chOff x="1784500" y="1867350"/>
            <a:chExt cx="4489475" cy="193775"/>
          </a:xfrm>
        </p:grpSpPr>
        <p:sp>
          <p:nvSpPr>
            <p:cNvPr id="60" name="Google Shape;60;p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10800000">
            <a:off x="-1421297" y="-502690"/>
            <a:ext cx="3382300" cy="1993950"/>
            <a:chOff x="1317925" y="2802775"/>
            <a:chExt cx="3382300" cy="1993950"/>
          </a:xfrm>
        </p:grpSpPr>
        <p:sp>
          <p:nvSpPr>
            <p:cNvPr id="64" name="Google Shape;64;p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5640400" y="4566944"/>
            <a:ext cx="2790375" cy="64975"/>
            <a:chOff x="5954300" y="4334988"/>
            <a:chExt cx="2790375" cy="64975"/>
          </a:xfrm>
        </p:grpSpPr>
        <p:sp>
          <p:nvSpPr>
            <p:cNvPr id="77" name="Google Shape;77;p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000">
                <a:latin typeface="Poppins Medium"/>
                <a:ea typeface="Poppins Medium"/>
                <a:cs typeface="Poppins Medium"/>
                <a:sym typeface="Poppins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8" name="Google Shape;98;p3"/>
          <p:cNvSpPr txBox="1">
            <a:spLocks noGrp="1"/>
          </p:cNvSpPr>
          <p:nvPr>
            <p:ph type="title" idx="2" hasCustomPrompt="1"/>
          </p:nvPr>
        </p:nvSpPr>
        <p:spPr>
          <a:xfrm>
            <a:off x="6554875" y="971663"/>
            <a:ext cx="1875900" cy="113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9" name="Google Shape;99;p3"/>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326561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0"/>
        <p:cNvGrpSpPr/>
        <p:nvPr/>
      </p:nvGrpSpPr>
      <p:grpSpPr>
        <a:xfrm>
          <a:off x="0" y="0"/>
          <a:ext cx="0" cy="0"/>
          <a:chOff x="0" y="0"/>
          <a:chExt cx="0" cy="0"/>
        </a:xfrm>
      </p:grpSpPr>
      <p:sp>
        <p:nvSpPr>
          <p:cNvPr id="101" name="Google Shape;101;p4"/>
          <p:cNvSpPr txBox="1">
            <a:spLocks noGrp="1"/>
          </p:cNvSpPr>
          <p:nvPr>
            <p:ph type="subTitle" idx="1"/>
          </p:nvPr>
        </p:nvSpPr>
        <p:spPr>
          <a:xfrm>
            <a:off x="1883700" y="3632903"/>
            <a:ext cx="5376600" cy="65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4"/>
          <p:cNvSpPr txBox="1">
            <a:spLocks noGrp="1"/>
          </p:cNvSpPr>
          <p:nvPr>
            <p:ph type="title"/>
          </p:nvPr>
        </p:nvSpPr>
        <p:spPr>
          <a:xfrm>
            <a:off x="1883700" y="2976975"/>
            <a:ext cx="5376600" cy="6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3" name="Google Shape;103;p4"/>
          <p:cNvGrpSpPr/>
          <p:nvPr/>
        </p:nvGrpSpPr>
        <p:grpSpPr>
          <a:xfrm>
            <a:off x="-1517425" y="451459"/>
            <a:ext cx="2691676" cy="2691631"/>
            <a:chOff x="5165750" y="-1146341"/>
            <a:chExt cx="2691676" cy="2691631"/>
          </a:xfrm>
        </p:grpSpPr>
        <p:sp>
          <p:nvSpPr>
            <p:cNvPr id="104" name="Google Shape;104;p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4"/>
          <p:cNvGrpSpPr/>
          <p:nvPr/>
        </p:nvGrpSpPr>
        <p:grpSpPr>
          <a:xfrm>
            <a:off x="8123432" y="423291"/>
            <a:ext cx="2471175" cy="2747975"/>
            <a:chOff x="7398357" y="-662077"/>
            <a:chExt cx="2471175" cy="2747975"/>
          </a:xfrm>
        </p:grpSpPr>
        <p:sp>
          <p:nvSpPr>
            <p:cNvPr id="114" name="Google Shape;114;p4"/>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4"/>
          <p:cNvGrpSpPr/>
          <p:nvPr/>
        </p:nvGrpSpPr>
        <p:grpSpPr>
          <a:xfrm>
            <a:off x="3176825" y="4828856"/>
            <a:ext cx="2790375" cy="64975"/>
            <a:chOff x="5954300" y="4334988"/>
            <a:chExt cx="2790375" cy="64975"/>
          </a:xfrm>
        </p:grpSpPr>
        <p:sp>
          <p:nvSpPr>
            <p:cNvPr id="120" name="Google Shape;120;p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25845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40"/>
        <p:cNvGrpSpPr/>
        <p:nvPr/>
      </p:nvGrpSpPr>
      <p:grpSpPr>
        <a:xfrm>
          <a:off x="0" y="0"/>
          <a:ext cx="0" cy="0"/>
          <a:chOff x="0" y="0"/>
          <a:chExt cx="0" cy="0"/>
        </a:xfrm>
      </p:grpSpPr>
      <p:grpSp>
        <p:nvGrpSpPr>
          <p:cNvPr id="141" name="Google Shape;141;p5"/>
          <p:cNvGrpSpPr/>
          <p:nvPr/>
        </p:nvGrpSpPr>
        <p:grpSpPr>
          <a:xfrm flipH="1">
            <a:off x="7919517" y="3983460"/>
            <a:ext cx="1895833" cy="1895866"/>
            <a:chOff x="3835450" y="-252000"/>
            <a:chExt cx="1445325" cy="1445350"/>
          </a:xfrm>
        </p:grpSpPr>
        <p:sp>
          <p:nvSpPr>
            <p:cNvPr id="142" name="Google Shape;142;p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flipH="1">
            <a:off x="-1513236" y="3983450"/>
            <a:ext cx="3382300" cy="1993950"/>
            <a:chOff x="1317925" y="2802775"/>
            <a:chExt cx="3382300" cy="1993950"/>
          </a:xfrm>
        </p:grpSpPr>
        <p:sp>
          <p:nvSpPr>
            <p:cNvPr id="148" name="Google Shape;148;p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021739" y="0"/>
            <a:ext cx="1734954" cy="1734954"/>
            <a:chOff x="6340050" y="754850"/>
            <a:chExt cx="1595800" cy="1595800"/>
          </a:xfrm>
        </p:grpSpPr>
        <p:sp>
          <p:nvSpPr>
            <p:cNvPr id="161" name="Google Shape;161;p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flipH="1">
            <a:off x="7855963" y="-320208"/>
            <a:ext cx="1604419" cy="1604360"/>
            <a:chOff x="-74975" y="157600"/>
            <a:chExt cx="1604419" cy="1604360"/>
          </a:xfrm>
        </p:grpSpPr>
        <p:sp>
          <p:nvSpPr>
            <p:cNvPr id="165" name="Google Shape;165;p5"/>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5"/>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5"/>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825521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77"/>
        <p:cNvGrpSpPr/>
        <p:nvPr/>
      </p:nvGrpSpPr>
      <p:grpSpPr>
        <a:xfrm>
          <a:off x="0" y="0"/>
          <a:ext cx="0" cy="0"/>
          <a:chOff x="0" y="0"/>
          <a:chExt cx="0" cy="0"/>
        </a:xfrm>
      </p:grpSpPr>
      <p:grpSp>
        <p:nvGrpSpPr>
          <p:cNvPr id="178" name="Google Shape;178;p6"/>
          <p:cNvGrpSpPr/>
          <p:nvPr/>
        </p:nvGrpSpPr>
        <p:grpSpPr>
          <a:xfrm>
            <a:off x="8295561" y="0"/>
            <a:ext cx="1734954" cy="1734954"/>
            <a:chOff x="6340050" y="754850"/>
            <a:chExt cx="1595800" cy="1595800"/>
          </a:xfrm>
        </p:grpSpPr>
        <p:sp>
          <p:nvSpPr>
            <p:cNvPr id="179" name="Google Shape;179;p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6"/>
          <p:cNvGrpSpPr/>
          <p:nvPr/>
        </p:nvGrpSpPr>
        <p:grpSpPr>
          <a:xfrm rot="5400000">
            <a:off x="-330326" y="711337"/>
            <a:ext cx="1351125" cy="232319"/>
            <a:chOff x="5486725" y="543869"/>
            <a:chExt cx="1351125" cy="232319"/>
          </a:xfrm>
        </p:grpSpPr>
        <p:sp>
          <p:nvSpPr>
            <p:cNvPr id="183" name="Google Shape;183;p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0401114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04"/>
        <p:cNvGrpSpPr/>
        <p:nvPr/>
      </p:nvGrpSpPr>
      <p:grpSpPr>
        <a:xfrm>
          <a:off x="0" y="0"/>
          <a:ext cx="0" cy="0"/>
          <a:chOff x="0" y="0"/>
          <a:chExt cx="0" cy="0"/>
        </a:xfrm>
      </p:grpSpPr>
      <p:sp>
        <p:nvSpPr>
          <p:cNvPr id="205" name="Google Shape;205;p7"/>
          <p:cNvSpPr txBox="1">
            <a:spLocks noGrp="1"/>
          </p:cNvSpPr>
          <p:nvPr>
            <p:ph type="body" idx="1"/>
          </p:nvPr>
        </p:nvSpPr>
        <p:spPr>
          <a:xfrm>
            <a:off x="872100" y="1796825"/>
            <a:ext cx="3923700" cy="21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06" name="Google Shape;206;p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7" name="Google Shape;207;p7"/>
          <p:cNvGrpSpPr/>
          <p:nvPr/>
        </p:nvGrpSpPr>
        <p:grpSpPr>
          <a:xfrm flipH="1">
            <a:off x="2327258" y="4599425"/>
            <a:ext cx="4489475" cy="193775"/>
            <a:chOff x="1784500" y="1867350"/>
            <a:chExt cx="4489475" cy="193775"/>
          </a:xfrm>
        </p:grpSpPr>
        <p:sp>
          <p:nvSpPr>
            <p:cNvPr id="208" name="Google Shape;208;p7"/>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7"/>
          <p:cNvGrpSpPr/>
          <p:nvPr/>
        </p:nvGrpSpPr>
        <p:grpSpPr>
          <a:xfrm>
            <a:off x="245325" y="539500"/>
            <a:ext cx="199875" cy="721150"/>
            <a:chOff x="188762" y="539500"/>
            <a:chExt cx="199875" cy="721150"/>
          </a:xfrm>
        </p:grpSpPr>
        <p:sp>
          <p:nvSpPr>
            <p:cNvPr id="212" name="Google Shape;212;p7"/>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70700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22"/>
        <p:cNvGrpSpPr/>
        <p:nvPr/>
      </p:nvGrpSpPr>
      <p:grpSpPr>
        <a:xfrm>
          <a:off x="0" y="0"/>
          <a:ext cx="0" cy="0"/>
          <a:chOff x="0" y="0"/>
          <a:chExt cx="0" cy="0"/>
        </a:xfrm>
      </p:grpSpPr>
      <p:sp>
        <p:nvSpPr>
          <p:cNvPr id="223" name="Google Shape;223;p8"/>
          <p:cNvSpPr txBox="1">
            <a:spLocks noGrp="1"/>
          </p:cNvSpPr>
          <p:nvPr>
            <p:ph type="title"/>
          </p:nvPr>
        </p:nvSpPr>
        <p:spPr>
          <a:xfrm>
            <a:off x="1785600" y="1436400"/>
            <a:ext cx="5572800" cy="2270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6000"/>
              <a:buNone/>
              <a:defRPr sz="6000">
                <a:latin typeface="Poppins Medium"/>
                <a:ea typeface="Poppins Medium"/>
                <a:cs typeface="Poppins Medium"/>
                <a:sym typeface="Poppins Medium"/>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224" name="Google Shape;224;p8"/>
          <p:cNvGrpSpPr/>
          <p:nvPr/>
        </p:nvGrpSpPr>
        <p:grpSpPr>
          <a:xfrm>
            <a:off x="2327254" y="345725"/>
            <a:ext cx="4489475" cy="193775"/>
            <a:chOff x="1784500" y="1867350"/>
            <a:chExt cx="4489475" cy="193775"/>
          </a:xfrm>
        </p:grpSpPr>
        <p:sp>
          <p:nvSpPr>
            <p:cNvPr id="225" name="Google Shape;225;p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8"/>
          <p:cNvGrpSpPr/>
          <p:nvPr/>
        </p:nvGrpSpPr>
        <p:grpSpPr>
          <a:xfrm>
            <a:off x="-1796498" y="2571754"/>
            <a:ext cx="2791286" cy="2599651"/>
            <a:chOff x="-1466486" y="2736279"/>
            <a:chExt cx="2791286" cy="2599651"/>
          </a:xfrm>
        </p:grpSpPr>
        <p:sp>
          <p:nvSpPr>
            <p:cNvPr id="229" name="Google Shape;229;p8"/>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8"/>
            <p:cNvGrpSpPr/>
            <p:nvPr/>
          </p:nvGrpSpPr>
          <p:grpSpPr>
            <a:xfrm>
              <a:off x="713226" y="3730956"/>
              <a:ext cx="611574" cy="610281"/>
              <a:chOff x="4496550" y="2819475"/>
              <a:chExt cx="366300" cy="365525"/>
            </a:xfrm>
          </p:grpSpPr>
          <p:sp>
            <p:nvSpPr>
              <p:cNvPr id="231" name="Google Shape;231;p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8"/>
          <p:cNvGrpSpPr/>
          <p:nvPr/>
        </p:nvGrpSpPr>
        <p:grpSpPr>
          <a:xfrm>
            <a:off x="245325" y="539500"/>
            <a:ext cx="199875" cy="721150"/>
            <a:chOff x="188762" y="539500"/>
            <a:chExt cx="199875" cy="721150"/>
          </a:xfrm>
        </p:grpSpPr>
        <p:sp>
          <p:nvSpPr>
            <p:cNvPr id="234" name="Google Shape;234;p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8"/>
          <p:cNvGrpSpPr/>
          <p:nvPr/>
        </p:nvGrpSpPr>
        <p:grpSpPr>
          <a:xfrm>
            <a:off x="1867687" y="4204297"/>
            <a:ext cx="1895833" cy="1895866"/>
            <a:chOff x="3835450" y="-252000"/>
            <a:chExt cx="1445325" cy="1445350"/>
          </a:xfrm>
        </p:grpSpPr>
        <p:sp>
          <p:nvSpPr>
            <p:cNvPr id="245" name="Google Shape;245;p8"/>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48279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50"/>
        <p:cNvGrpSpPr/>
        <p:nvPr/>
      </p:nvGrpSpPr>
      <p:grpSpPr>
        <a:xfrm>
          <a:off x="0" y="0"/>
          <a:ext cx="0" cy="0"/>
          <a:chOff x="0" y="0"/>
          <a:chExt cx="0" cy="0"/>
        </a:xfrm>
      </p:grpSpPr>
      <p:sp>
        <p:nvSpPr>
          <p:cNvPr id="251" name="Google Shape;251;p9"/>
          <p:cNvSpPr txBox="1">
            <a:spLocks noGrp="1"/>
          </p:cNvSpPr>
          <p:nvPr>
            <p:ph type="subTitle" idx="1"/>
          </p:nvPr>
        </p:nvSpPr>
        <p:spPr>
          <a:xfrm>
            <a:off x="1886850" y="2289150"/>
            <a:ext cx="5370300" cy="147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9"/>
          <p:cNvSpPr txBox="1">
            <a:spLocks noGrp="1"/>
          </p:cNvSpPr>
          <p:nvPr>
            <p:ph type="title"/>
          </p:nvPr>
        </p:nvSpPr>
        <p:spPr>
          <a:xfrm>
            <a:off x="1886850" y="1382250"/>
            <a:ext cx="5370300" cy="9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253" name="Google Shape;253;p9"/>
          <p:cNvGrpSpPr/>
          <p:nvPr/>
        </p:nvGrpSpPr>
        <p:grpSpPr>
          <a:xfrm>
            <a:off x="3176813" y="4566944"/>
            <a:ext cx="2790375" cy="64975"/>
            <a:chOff x="5954300" y="4334988"/>
            <a:chExt cx="2790375" cy="64975"/>
          </a:xfrm>
        </p:grpSpPr>
        <p:sp>
          <p:nvSpPr>
            <p:cNvPr id="254" name="Google Shape;254;p9"/>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9"/>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9"/>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9"/>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9"/>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66668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grpSp>
        <p:nvGrpSpPr>
          <p:cNvPr id="59" name="Google Shape;59;p3"/>
          <p:cNvGrpSpPr/>
          <p:nvPr/>
        </p:nvGrpSpPr>
        <p:grpSpPr>
          <a:xfrm>
            <a:off x="3941292" y="345725"/>
            <a:ext cx="4489475" cy="193775"/>
            <a:chOff x="1784500" y="1867350"/>
            <a:chExt cx="4489475" cy="193775"/>
          </a:xfrm>
        </p:grpSpPr>
        <p:sp>
          <p:nvSpPr>
            <p:cNvPr id="60" name="Google Shape;60;p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10800000">
            <a:off x="-1421297" y="-502690"/>
            <a:ext cx="3382300" cy="1993950"/>
            <a:chOff x="1317925" y="2802775"/>
            <a:chExt cx="3382300" cy="1993950"/>
          </a:xfrm>
        </p:grpSpPr>
        <p:sp>
          <p:nvSpPr>
            <p:cNvPr id="64" name="Google Shape;64;p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5640400" y="4566944"/>
            <a:ext cx="2790375" cy="64975"/>
            <a:chOff x="5954300" y="4334988"/>
            <a:chExt cx="2790375" cy="64975"/>
          </a:xfrm>
        </p:grpSpPr>
        <p:sp>
          <p:nvSpPr>
            <p:cNvPr id="77" name="Google Shape;77;p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000">
                <a:latin typeface="Poppins Medium"/>
                <a:ea typeface="Poppins Medium"/>
                <a:cs typeface="Poppins Medium"/>
                <a:sym typeface="Poppins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8" name="Google Shape;98;p3"/>
          <p:cNvSpPr txBox="1">
            <a:spLocks noGrp="1"/>
          </p:cNvSpPr>
          <p:nvPr>
            <p:ph type="title" idx="2" hasCustomPrompt="1"/>
          </p:nvPr>
        </p:nvSpPr>
        <p:spPr>
          <a:xfrm>
            <a:off x="6554875" y="971663"/>
            <a:ext cx="1875900" cy="113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9" name="Google Shape;99;p3"/>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74"/>
        <p:cNvGrpSpPr/>
        <p:nvPr/>
      </p:nvGrpSpPr>
      <p:grpSpPr>
        <a:xfrm>
          <a:off x="0" y="0"/>
          <a:ext cx="0" cy="0"/>
          <a:chOff x="0" y="0"/>
          <a:chExt cx="0" cy="0"/>
        </a:xfrm>
      </p:grpSpPr>
      <p:sp>
        <p:nvSpPr>
          <p:cNvPr id="275" name="Google Shape;275;p10"/>
          <p:cNvSpPr>
            <a:spLocks noGrp="1"/>
          </p:cNvSpPr>
          <p:nvPr>
            <p:ph type="pic" idx="2"/>
          </p:nvPr>
        </p:nvSpPr>
        <p:spPr>
          <a:xfrm>
            <a:off x="-285325" y="-160500"/>
            <a:ext cx="9714600" cy="5464500"/>
          </a:xfrm>
          <a:prstGeom prst="rect">
            <a:avLst/>
          </a:prstGeom>
          <a:noFill/>
          <a:ln>
            <a:noFill/>
          </a:ln>
        </p:spPr>
      </p:sp>
      <p:sp>
        <p:nvSpPr>
          <p:cNvPr id="276" name="Google Shape;276;p10"/>
          <p:cNvSpPr txBox="1">
            <a:spLocks noGrp="1"/>
          </p:cNvSpPr>
          <p:nvPr>
            <p:ph type="title"/>
          </p:nvPr>
        </p:nvSpPr>
        <p:spPr>
          <a:xfrm>
            <a:off x="872100" y="539500"/>
            <a:ext cx="7399800" cy="649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9688300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77"/>
        <p:cNvGrpSpPr/>
        <p:nvPr/>
      </p:nvGrpSpPr>
      <p:grpSpPr>
        <a:xfrm>
          <a:off x="0" y="0"/>
          <a:ext cx="0" cy="0"/>
          <a:chOff x="0" y="0"/>
          <a:chExt cx="0" cy="0"/>
        </a:xfrm>
      </p:grpSpPr>
      <p:sp>
        <p:nvSpPr>
          <p:cNvPr id="278" name="Google Shape;278;p11"/>
          <p:cNvSpPr txBox="1">
            <a:spLocks noGrp="1"/>
          </p:cNvSpPr>
          <p:nvPr>
            <p:ph type="title" hasCustomPrompt="1"/>
          </p:nvPr>
        </p:nvSpPr>
        <p:spPr>
          <a:xfrm>
            <a:off x="2074200" y="1683488"/>
            <a:ext cx="4995600" cy="1303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500">
                <a:solidFill>
                  <a:schemeClr val="dk2"/>
                </a:solidFill>
                <a:latin typeface="Poppins Medium"/>
                <a:ea typeface="Poppins Medium"/>
                <a:cs typeface="Poppins Medium"/>
                <a:sym typeface="Poppins Medium"/>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79" name="Google Shape;279;p11"/>
          <p:cNvSpPr txBox="1">
            <a:spLocks noGrp="1"/>
          </p:cNvSpPr>
          <p:nvPr>
            <p:ph type="subTitle" idx="1"/>
          </p:nvPr>
        </p:nvSpPr>
        <p:spPr>
          <a:xfrm>
            <a:off x="2074200" y="3042413"/>
            <a:ext cx="4995600" cy="41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80" name="Google Shape;280;p11"/>
          <p:cNvGrpSpPr/>
          <p:nvPr/>
        </p:nvGrpSpPr>
        <p:grpSpPr>
          <a:xfrm flipH="1">
            <a:off x="7692469" y="-505328"/>
            <a:ext cx="1895833" cy="1895866"/>
            <a:chOff x="3835450" y="-252000"/>
            <a:chExt cx="1445325" cy="1445350"/>
          </a:xfrm>
        </p:grpSpPr>
        <p:sp>
          <p:nvSpPr>
            <p:cNvPr id="281" name="Google Shape;281;p1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1"/>
          <p:cNvGrpSpPr/>
          <p:nvPr/>
        </p:nvGrpSpPr>
        <p:grpSpPr>
          <a:xfrm flipH="1">
            <a:off x="-1466486" y="3754850"/>
            <a:ext cx="3382300" cy="1993950"/>
            <a:chOff x="1317925" y="2802775"/>
            <a:chExt cx="3382300" cy="1993950"/>
          </a:xfrm>
        </p:grpSpPr>
        <p:sp>
          <p:nvSpPr>
            <p:cNvPr id="287" name="Google Shape;287;p1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1"/>
          <p:cNvGrpSpPr/>
          <p:nvPr/>
        </p:nvGrpSpPr>
        <p:grpSpPr>
          <a:xfrm flipH="1">
            <a:off x="7862264" y="2736279"/>
            <a:ext cx="2791286" cy="2599651"/>
            <a:chOff x="-1466486" y="2736279"/>
            <a:chExt cx="2791286" cy="2599651"/>
          </a:xfrm>
        </p:grpSpPr>
        <p:sp>
          <p:nvSpPr>
            <p:cNvPr id="300" name="Google Shape;300;p11"/>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11"/>
            <p:cNvGrpSpPr/>
            <p:nvPr/>
          </p:nvGrpSpPr>
          <p:grpSpPr>
            <a:xfrm>
              <a:off x="713226" y="3730956"/>
              <a:ext cx="611574" cy="610281"/>
              <a:chOff x="4496550" y="2819475"/>
              <a:chExt cx="366300" cy="365525"/>
            </a:xfrm>
          </p:grpSpPr>
          <p:sp>
            <p:nvSpPr>
              <p:cNvPr id="302" name="Google Shape;302;p11"/>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716585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4"/>
        <p:cNvGrpSpPr/>
        <p:nvPr/>
      </p:nvGrpSpPr>
      <p:grpSpPr>
        <a:xfrm>
          <a:off x="0" y="0"/>
          <a:ext cx="0" cy="0"/>
          <a:chOff x="0" y="0"/>
          <a:chExt cx="0" cy="0"/>
        </a:xfrm>
      </p:grpSpPr>
    </p:spTree>
    <p:extLst>
      <p:ext uri="{BB962C8B-B14F-4D97-AF65-F5344CB8AC3E}">
        <p14:creationId xmlns:p14="http://schemas.microsoft.com/office/powerpoint/2010/main" val="25237333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305"/>
        <p:cNvGrpSpPr/>
        <p:nvPr/>
      </p:nvGrpSpPr>
      <p:grpSpPr>
        <a:xfrm>
          <a:off x="0" y="0"/>
          <a:ext cx="0" cy="0"/>
          <a:chOff x="0" y="0"/>
          <a:chExt cx="0" cy="0"/>
        </a:xfrm>
      </p:grpSpPr>
      <p:sp>
        <p:nvSpPr>
          <p:cNvPr id="306" name="Google Shape;306;p13"/>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3"/>
          <p:cNvGrpSpPr/>
          <p:nvPr/>
        </p:nvGrpSpPr>
        <p:grpSpPr>
          <a:xfrm>
            <a:off x="8430750" y="407034"/>
            <a:ext cx="2691676" cy="2691631"/>
            <a:chOff x="5165750" y="-1146341"/>
            <a:chExt cx="2691676" cy="2691631"/>
          </a:xfrm>
        </p:grpSpPr>
        <p:sp>
          <p:nvSpPr>
            <p:cNvPr id="308" name="Google Shape;308;p13"/>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3"/>
          <p:cNvGrpSpPr/>
          <p:nvPr/>
        </p:nvGrpSpPr>
        <p:grpSpPr>
          <a:xfrm>
            <a:off x="5640400" y="4828856"/>
            <a:ext cx="2790375" cy="64975"/>
            <a:chOff x="5954300" y="4334988"/>
            <a:chExt cx="2790375" cy="64975"/>
          </a:xfrm>
        </p:grpSpPr>
        <p:sp>
          <p:nvSpPr>
            <p:cNvPr id="318" name="Google Shape;318;p1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3"/>
          <p:cNvGrpSpPr/>
          <p:nvPr/>
        </p:nvGrpSpPr>
        <p:grpSpPr>
          <a:xfrm>
            <a:off x="-319052" y="-320208"/>
            <a:ext cx="1604419" cy="1604360"/>
            <a:chOff x="-74975" y="157600"/>
            <a:chExt cx="1604419" cy="1604360"/>
          </a:xfrm>
        </p:grpSpPr>
        <p:sp>
          <p:nvSpPr>
            <p:cNvPr id="339" name="Google Shape;339;p13"/>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txBox="1">
            <a:spLocks noGrp="1"/>
          </p:cNvSpPr>
          <p:nvPr>
            <p:ph type="title" hasCustomPrompt="1"/>
          </p:nvPr>
        </p:nvSpPr>
        <p:spPr>
          <a:xfrm>
            <a:off x="713237"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9" name="Google Shape;349;p13"/>
          <p:cNvSpPr txBox="1">
            <a:spLocks noGrp="1"/>
          </p:cNvSpPr>
          <p:nvPr>
            <p:ph type="subTitle" idx="1"/>
          </p:nvPr>
        </p:nvSpPr>
        <p:spPr>
          <a:xfrm>
            <a:off x="162765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13"/>
          <p:cNvSpPr txBox="1">
            <a:spLocks noGrp="1"/>
          </p:cNvSpPr>
          <p:nvPr>
            <p:ph type="title" idx="2" hasCustomPrompt="1"/>
          </p:nvPr>
        </p:nvSpPr>
        <p:spPr>
          <a:xfrm>
            <a:off x="4064061"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1" name="Google Shape;351;p13"/>
          <p:cNvSpPr txBox="1">
            <a:spLocks noGrp="1"/>
          </p:cNvSpPr>
          <p:nvPr>
            <p:ph type="subTitle" idx="3"/>
          </p:nvPr>
        </p:nvSpPr>
        <p:spPr>
          <a:xfrm>
            <a:off x="497846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13"/>
          <p:cNvSpPr txBox="1">
            <a:spLocks noGrp="1"/>
          </p:cNvSpPr>
          <p:nvPr>
            <p:ph type="title" idx="4" hasCustomPrompt="1"/>
          </p:nvPr>
        </p:nvSpPr>
        <p:spPr>
          <a:xfrm>
            <a:off x="2055937"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3" name="Google Shape;353;p13"/>
          <p:cNvSpPr txBox="1">
            <a:spLocks noGrp="1"/>
          </p:cNvSpPr>
          <p:nvPr>
            <p:ph type="subTitle" idx="5"/>
          </p:nvPr>
        </p:nvSpPr>
        <p:spPr>
          <a:xfrm>
            <a:off x="297035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13"/>
          <p:cNvSpPr txBox="1">
            <a:spLocks noGrp="1"/>
          </p:cNvSpPr>
          <p:nvPr>
            <p:ph type="title" idx="6" hasCustomPrompt="1"/>
          </p:nvPr>
        </p:nvSpPr>
        <p:spPr>
          <a:xfrm>
            <a:off x="5406761"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5" name="Google Shape;355;p13"/>
          <p:cNvSpPr txBox="1">
            <a:spLocks noGrp="1"/>
          </p:cNvSpPr>
          <p:nvPr>
            <p:ph type="subTitle" idx="7"/>
          </p:nvPr>
        </p:nvSpPr>
        <p:spPr>
          <a:xfrm>
            <a:off x="632116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6" name="Google Shape;356;p13"/>
          <p:cNvSpPr txBox="1">
            <a:spLocks noGrp="1"/>
          </p:cNvSpPr>
          <p:nvPr>
            <p:ph type="subTitle" idx="8"/>
          </p:nvPr>
        </p:nvSpPr>
        <p:spPr>
          <a:xfrm>
            <a:off x="1627650"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7" name="Google Shape;357;p13"/>
          <p:cNvSpPr txBox="1">
            <a:spLocks noGrp="1"/>
          </p:cNvSpPr>
          <p:nvPr>
            <p:ph type="subTitle" idx="9"/>
          </p:nvPr>
        </p:nvSpPr>
        <p:spPr>
          <a:xfrm>
            <a:off x="4978476"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8" name="Google Shape;358;p13"/>
          <p:cNvSpPr txBox="1">
            <a:spLocks noGrp="1"/>
          </p:cNvSpPr>
          <p:nvPr>
            <p:ph type="subTitle" idx="13"/>
          </p:nvPr>
        </p:nvSpPr>
        <p:spPr>
          <a:xfrm>
            <a:off x="2970350"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13"/>
          <p:cNvSpPr txBox="1">
            <a:spLocks noGrp="1"/>
          </p:cNvSpPr>
          <p:nvPr>
            <p:ph type="subTitle" idx="14"/>
          </p:nvPr>
        </p:nvSpPr>
        <p:spPr>
          <a:xfrm>
            <a:off x="6321176"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13"/>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0024091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61"/>
        <p:cNvGrpSpPr/>
        <p:nvPr/>
      </p:nvGrpSpPr>
      <p:grpSpPr>
        <a:xfrm>
          <a:off x="0" y="0"/>
          <a:ext cx="0" cy="0"/>
          <a:chOff x="0" y="0"/>
          <a:chExt cx="0" cy="0"/>
        </a:xfrm>
      </p:grpSpPr>
      <p:sp>
        <p:nvSpPr>
          <p:cNvPr id="362" name="Google Shape;362;p14"/>
          <p:cNvSpPr txBox="1">
            <a:spLocks noGrp="1"/>
          </p:cNvSpPr>
          <p:nvPr>
            <p:ph type="title"/>
          </p:nvPr>
        </p:nvSpPr>
        <p:spPr>
          <a:xfrm>
            <a:off x="715100" y="3066000"/>
            <a:ext cx="58275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atin typeface="Poppins Medium"/>
                <a:ea typeface="Poppins Medium"/>
                <a:cs typeface="Poppins Medium"/>
                <a:sym typeface="Poppins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63" name="Google Shape;363;p14"/>
          <p:cNvSpPr txBox="1">
            <a:spLocks noGrp="1"/>
          </p:cNvSpPr>
          <p:nvPr>
            <p:ph type="subTitle" idx="1"/>
          </p:nvPr>
        </p:nvSpPr>
        <p:spPr>
          <a:xfrm>
            <a:off x="715100" y="1428137"/>
            <a:ext cx="5827500" cy="14496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364" name="Google Shape;364;p14"/>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14"/>
          <p:cNvGrpSpPr/>
          <p:nvPr/>
        </p:nvGrpSpPr>
        <p:grpSpPr>
          <a:xfrm>
            <a:off x="7084938" y="3253609"/>
            <a:ext cx="2691676" cy="2691631"/>
            <a:chOff x="5165750" y="-1146341"/>
            <a:chExt cx="2691676" cy="2691631"/>
          </a:xfrm>
        </p:grpSpPr>
        <p:sp>
          <p:nvSpPr>
            <p:cNvPr id="366" name="Google Shape;366;p1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4"/>
          <p:cNvGrpSpPr/>
          <p:nvPr/>
        </p:nvGrpSpPr>
        <p:grpSpPr>
          <a:xfrm>
            <a:off x="3176813" y="507006"/>
            <a:ext cx="2790375" cy="64975"/>
            <a:chOff x="5954300" y="4334988"/>
            <a:chExt cx="2790375" cy="64975"/>
          </a:xfrm>
        </p:grpSpPr>
        <p:sp>
          <p:nvSpPr>
            <p:cNvPr id="376" name="Google Shape;376;p1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059915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396"/>
        <p:cNvGrpSpPr/>
        <p:nvPr/>
      </p:nvGrpSpPr>
      <p:grpSpPr>
        <a:xfrm>
          <a:off x="0" y="0"/>
          <a:ext cx="0" cy="0"/>
          <a:chOff x="0" y="0"/>
          <a:chExt cx="0" cy="0"/>
        </a:xfrm>
      </p:grpSpPr>
      <p:sp>
        <p:nvSpPr>
          <p:cNvPr id="397" name="Google Shape;397;p15"/>
          <p:cNvSpPr txBox="1">
            <a:spLocks noGrp="1"/>
          </p:cNvSpPr>
          <p:nvPr>
            <p:ph type="subTitle" idx="1"/>
          </p:nvPr>
        </p:nvSpPr>
        <p:spPr>
          <a:xfrm>
            <a:off x="872100" y="2790875"/>
            <a:ext cx="4359600" cy="71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8" name="Google Shape;398;p15"/>
          <p:cNvSpPr txBox="1">
            <a:spLocks noGrp="1"/>
          </p:cNvSpPr>
          <p:nvPr>
            <p:ph type="title"/>
          </p:nvPr>
        </p:nvSpPr>
        <p:spPr>
          <a:xfrm>
            <a:off x="872100" y="1370375"/>
            <a:ext cx="4359600" cy="1496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15"/>
          <p:cNvGrpSpPr/>
          <p:nvPr/>
        </p:nvGrpSpPr>
        <p:grpSpPr>
          <a:xfrm>
            <a:off x="872100" y="4492283"/>
            <a:ext cx="1351125" cy="232319"/>
            <a:chOff x="5486725" y="543869"/>
            <a:chExt cx="1351125" cy="232319"/>
          </a:xfrm>
        </p:grpSpPr>
        <p:sp>
          <p:nvSpPr>
            <p:cNvPr id="400" name="Google Shape;400;p15"/>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04724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420"/>
        <p:cNvGrpSpPr/>
        <p:nvPr/>
      </p:nvGrpSpPr>
      <p:grpSpPr>
        <a:xfrm>
          <a:off x="0" y="0"/>
          <a:ext cx="0" cy="0"/>
          <a:chOff x="0" y="0"/>
          <a:chExt cx="0" cy="0"/>
        </a:xfrm>
      </p:grpSpPr>
      <p:grpSp>
        <p:nvGrpSpPr>
          <p:cNvPr id="421" name="Google Shape;421;p16"/>
          <p:cNvGrpSpPr/>
          <p:nvPr/>
        </p:nvGrpSpPr>
        <p:grpSpPr>
          <a:xfrm>
            <a:off x="-319052" y="-320208"/>
            <a:ext cx="1604419" cy="1604360"/>
            <a:chOff x="-74975" y="157600"/>
            <a:chExt cx="1604419" cy="1604360"/>
          </a:xfrm>
        </p:grpSpPr>
        <p:sp>
          <p:nvSpPr>
            <p:cNvPr id="422" name="Google Shape;422;p16"/>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6"/>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6"/>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6"/>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6"/>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6"/>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16"/>
          <p:cNvGrpSpPr/>
          <p:nvPr/>
        </p:nvGrpSpPr>
        <p:grpSpPr>
          <a:xfrm>
            <a:off x="8430774" y="-327975"/>
            <a:ext cx="1734954" cy="1734954"/>
            <a:chOff x="6340050" y="754850"/>
            <a:chExt cx="1595800" cy="1595800"/>
          </a:xfrm>
        </p:grpSpPr>
        <p:sp>
          <p:nvSpPr>
            <p:cNvPr id="432" name="Google Shape;432;p1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6"/>
          <p:cNvGrpSpPr/>
          <p:nvPr/>
        </p:nvGrpSpPr>
        <p:grpSpPr>
          <a:xfrm>
            <a:off x="5274346" y="4599424"/>
            <a:ext cx="1351125" cy="232319"/>
            <a:chOff x="5486725" y="543869"/>
            <a:chExt cx="1351125" cy="232319"/>
          </a:xfrm>
        </p:grpSpPr>
        <p:sp>
          <p:nvSpPr>
            <p:cNvPr id="436" name="Google Shape;436;p1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16"/>
          <p:cNvSpPr txBox="1">
            <a:spLocks noGrp="1"/>
          </p:cNvSpPr>
          <p:nvPr>
            <p:ph type="subTitle" idx="1"/>
          </p:nvPr>
        </p:nvSpPr>
        <p:spPr>
          <a:xfrm>
            <a:off x="5200175" y="2992488"/>
            <a:ext cx="2936700" cy="114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7" name="Google Shape;457;p16"/>
          <p:cNvSpPr txBox="1">
            <a:spLocks noGrp="1"/>
          </p:cNvSpPr>
          <p:nvPr>
            <p:ph type="title"/>
          </p:nvPr>
        </p:nvSpPr>
        <p:spPr>
          <a:xfrm>
            <a:off x="5200175" y="1003813"/>
            <a:ext cx="2936700" cy="198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8" name="Google Shape;458;p16"/>
          <p:cNvSpPr>
            <a:spLocks noGrp="1"/>
          </p:cNvSpPr>
          <p:nvPr>
            <p:ph type="pic" idx="2"/>
          </p:nvPr>
        </p:nvSpPr>
        <p:spPr>
          <a:xfrm>
            <a:off x="713225" y="670650"/>
            <a:ext cx="3612000" cy="3802200"/>
          </a:xfrm>
          <a:prstGeom prst="rect">
            <a:avLst/>
          </a:prstGeom>
          <a:noFill/>
          <a:ln w="9525" cap="flat" cmpd="sng">
            <a:solidFill>
              <a:schemeClr val="dk1"/>
            </a:solidFill>
            <a:prstDash val="solid"/>
            <a:round/>
            <a:headEnd type="none" w="sm" len="sm"/>
            <a:tailEnd type="none" w="sm" len="sm"/>
          </a:ln>
        </p:spPr>
      </p:sp>
    </p:spTree>
    <p:extLst>
      <p:ext uri="{BB962C8B-B14F-4D97-AF65-F5344CB8AC3E}">
        <p14:creationId xmlns:p14="http://schemas.microsoft.com/office/powerpoint/2010/main" val="34750560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459"/>
        <p:cNvGrpSpPr/>
        <p:nvPr/>
      </p:nvGrpSpPr>
      <p:grpSpPr>
        <a:xfrm>
          <a:off x="0" y="0"/>
          <a:ext cx="0" cy="0"/>
          <a:chOff x="0" y="0"/>
          <a:chExt cx="0" cy="0"/>
        </a:xfrm>
      </p:grpSpPr>
      <p:sp>
        <p:nvSpPr>
          <p:cNvPr id="460" name="Google Shape;460;p17"/>
          <p:cNvSpPr txBox="1">
            <a:spLocks noGrp="1"/>
          </p:cNvSpPr>
          <p:nvPr>
            <p:ph type="subTitle" idx="1"/>
          </p:nvPr>
        </p:nvSpPr>
        <p:spPr>
          <a:xfrm>
            <a:off x="1146994" y="2534112"/>
            <a:ext cx="2895000" cy="11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17"/>
          <p:cNvSpPr txBox="1">
            <a:spLocks noGrp="1"/>
          </p:cNvSpPr>
          <p:nvPr>
            <p:ph type="title"/>
          </p:nvPr>
        </p:nvSpPr>
        <p:spPr>
          <a:xfrm>
            <a:off x="1146994" y="1468798"/>
            <a:ext cx="2895000" cy="1065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2" name="Google Shape;462;p17"/>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17"/>
          <p:cNvGrpSpPr/>
          <p:nvPr/>
        </p:nvGrpSpPr>
        <p:grpSpPr>
          <a:xfrm>
            <a:off x="8430750" y="407034"/>
            <a:ext cx="2691676" cy="2691631"/>
            <a:chOff x="5165750" y="-1146341"/>
            <a:chExt cx="2691676" cy="2691631"/>
          </a:xfrm>
        </p:grpSpPr>
        <p:sp>
          <p:nvSpPr>
            <p:cNvPr id="464" name="Google Shape;464;p1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7"/>
          <p:cNvGrpSpPr/>
          <p:nvPr/>
        </p:nvGrpSpPr>
        <p:grpSpPr>
          <a:xfrm>
            <a:off x="5640400" y="4828856"/>
            <a:ext cx="2790375" cy="64975"/>
            <a:chOff x="5954300" y="4334988"/>
            <a:chExt cx="2790375" cy="64975"/>
          </a:xfrm>
        </p:grpSpPr>
        <p:sp>
          <p:nvSpPr>
            <p:cNvPr id="474" name="Google Shape;474;p17"/>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7"/>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7"/>
          <p:cNvGrpSpPr/>
          <p:nvPr/>
        </p:nvGrpSpPr>
        <p:grpSpPr>
          <a:xfrm>
            <a:off x="-319052" y="-320208"/>
            <a:ext cx="1604419" cy="1604360"/>
            <a:chOff x="-74975" y="157600"/>
            <a:chExt cx="1604419" cy="1604360"/>
          </a:xfrm>
        </p:grpSpPr>
        <p:sp>
          <p:nvSpPr>
            <p:cNvPr id="495" name="Google Shape;495;p17"/>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7"/>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7"/>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7"/>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7"/>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7"/>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7"/>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7"/>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107491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504"/>
        <p:cNvGrpSpPr/>
        <p:nvPr/>
      </p:nvGrpSpPr>
      <p:grpSpPr>
        <a:xfrm>
          <a:off x="0" y="0"/>
          <a:ext cx="0" cy="0"/>
          <a:chOff x="0" y="0"/>
          <a:chExt cx="0" cy="0"/>
        </a:xfrm>
      </p:grpSpPr>
      <p:sp>
        <p:nvSpPr>
          <p:cNvPr id="505" name="Google Shape;505;p18"/>
          <p:cNvSpPr txBox="1">
            <a:spLocks noGrp="1"/>
          </p:cNvSpPr>
          <p:nvPr>
            <p:ph type="subTitle" idx="1"/>
          </p:nvPr>
        </p:nvSpPr>
        <p:spPr>
          <a:xfrm>
            <a:off x="4743269" y="2534112"/>
            <a:ext cx="2895000" cy="114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 name="Google Shape;506;p18"/>
          <p:cNvSpPr txBox="1">
            <a:spLocks noGrp="1"/>
          </p:cNvSpPr>
          <p:nvPr>
            <p:ph type="title"/>
          </p:nvPr>
        </p:nvSpPr>
        <p:spPr>
          <a:xfrm>
            <a:off x="4743269" y="1468798"/>
            <a:ext cx="2895000" cy="1065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07" name="Google Shape;507;p18"/>
          <p:cNvGrpSpPr/>
          <p:nvPr/>
        </p:nvGrpSpPr>
        <p:grpSpPr>
          <a:xfrm flipH="1">
            <a:off x="2327254" y="4599425"/>
            <a:ext cx="4489475" cy="193775"/>
            <a:chOff x="1784500" y="1867350"/>
            <a:chExt cx="4489475" cy="193775"/>
          </a:xfrm>
        </p:grpSpPr>
        <p:sp>
          <p:nvSpPr>
            <p:cNvPr id="508" name="Google Shape;508;p1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8"/>
          <p:cNvGrpSpPr/>
          <p:nvPr/>
        </p:nvGrpSpPr>
        <p:grpSpPr>
          <a:xfrm rot="10800000" flipH="1">
            <a:off x="7381130" y="-502690"/>
            <a:ext cx="3382300" cy="1993950"/>
            <a:chOff x="1317925" y="2802775"/>
            <a:chExt cx="3382300" cy="1993950"/>
          </a:xfrm>
        </p:grpSpPr>
        <p:sp>
          <p:nvSpPr>
            <p:cNvPr id="512" name="Google Shape;512;p1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18"/>
          <p:cNvGrpSpPr/>
          <p:nvPr/>
        </p:nvGrpSpPr>
        <p:grpSpPr>
          <a:xfrm>
            <a:off x="-1021726" y="1704275"/>
            <a:ext cx="1734954" cy="1734954"/>
            <a:chOff x="6340050" y="754850"/>
            <a:chExt cx="1595800" cy="1595800"/>
          </a:xfrm>
        </p:grpSpPr>
        <p:sp>
          <p:nvSpPr>
            <p:cNvPr id="525" name="Google Shape;525;p1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925083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528"/>
        <p:cNvGrpSpPr/>
        <p:nvPr/>
      </p:nvGrpSpPr>
      <p:grpSpPr>
        <a:xfrm>
          <a:off x="0" y="0"/>
          <a:ext cx="0" cy="0"/>
          <a:chOff x="0" y="0"/>
          <a:chExt cx="0" cy="0"/>
        </a:xfrm>
      </p:grpSpPr>
      <p:sp>
        <p:nvSpPr>
          <p:cNvPr id="529" name="Google Shape;529;p19"/>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9"/>
          <p:cNvGrpSpPr/>
          <p:nvPr/>
        </p:nvGrpSpPr>
        <p:grpSpPr>
          <a:xfrm>
            <a:off x="-1978450" y="1225934"/>
            <a:ext cx="2691676" cy="2691631"/>
            <a:chOff x="5165750" y="-1146341"/>
            <a:chExt cx="2691676" cy="2691631"/>
          </a:xfrm>
        </p:grpSpPr>
        <p:sp>
          <p:nvSpPr>
            <p:cNvPr id="531" name="Google Shape;531;p19"/>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9"/>
          <p:cNvGrpSpPr/>
          <p:nvPr/>
        </p:nvGrpSpPr>
        <p:grpSpPr>
          <a:xfrm>
            <a:off x="8430782" y="539079"/>
            <a:ext cx="2471175" cy="2747975"/>
            <a:chOff x="7398357" y="-662077"/>
            <a:chExt cx="2471175" cy="2747975"/>
          </a:xfrm>
        </p:grpSpPr>
        <p:sp>
          <p:nvSpPr>
            <p:cNvPr id="541" name="Google Shape;541;p1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9"/>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7" name="Google Shape;547;p19"/>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8" name="Google Shape;548;p19"/>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19"/>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737228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0"/>
        <p:cNvGrpSpPr/>
        <p:nvPr/>
      </p:nvGrpSpPr>
      <p:grpSpPr>
        <a:xfrm>
          <a:off x="0" y="0"/>
          <a:ext cx="0" cy="0"/>
          <a:chOff x="0" y="0"/>
          <a:chExt cx="0" cy="0"/>
        </a:xfrm>
      </p:grpSpPr>
      <p:grpSp>
        <p:nvGrpSpPr>
          <p:cNvPr id="141" name="Google Shape;141;p5"/>
          <p:cNvGrpSpPr/>
          <p:nvPr/>
        </p:nvGrpSpPr>
        <p:grpSpPr>
          <a:xfrm flipH="1">
            <a:off x="7919517" y="3983460"/>
            <a:ext cx="1895833" cy="1895866"/>
            <a:chOff x="3835450" y="-252000"/>
            <a:chExt cx="1445325" cy="1445350"/>
          </a:xfrm>
        </p:grpSpPr>
        <p:sp>
          <p:nvSpPr>
            <p:cNvPr id="142" name="Google Shape;142;p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flipH="1">
            <a:off x="-1513236" y="3983450"/>
            <a:ext cx="3382300" cy="1993950"/>
            <a:chOff x="1317925" y="2802775"/>
            <a:chExt cx="3382300" cy="1993950"/>
          </a:xfrm>
        </p:grpSpPr>
        <p:sp>
          <p:nvSpPr>
            <p:cNvPr id="148" name="Google Shape;148;p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021739" y="0"/>
            <a:ext cx="1734954" cy="1734954"/>
            <a:chOff x="6340050" y="754850"/>
            <a:chExt cx="1595800" cy="1595800"/>
          </a:xfrm>
        </p:grpSpPr>
        <p:sp>
          <p:nvSpPr>
            <p:cNvPr id="161" name="Google Shape;161;p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flipH="1">
            <a:off x="7855963" y="-320208"/>
            <a:ext cx="1604419" cy="1604360"/>
            <a:chOff x="-74975" y="157600"/>
            <a:chExt cx="1604419" cy="1604360"/>
          </a:xfrm>
        </p:grpSpPr>
        <p:sp>
          <p:nvSpPr>
            <p:cNvPr id="165" name="Google Shape;165;p5"/>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5"/>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5"/>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551"/>
        <p:cNvGrpSpPr/>
        <p:nvPr/>
      </p:nvGrpSpPr>
      <p:grpSpPr>
        <a:xfrm>
          <a:off x="0" y="0"/>
          <a:ext cx="0" cy="0"/>
          <a:chOff x="0" y="0"/>
          <a:chExt cx="0" cy="0"/>
        </a:xfrm>
      </p:grpSpPr>
      <p:sp>
        <p:nvSpPr>
          <p:cNvPr id="552" name="Google Shape;552;p20"/>
          <p:cNvSpPr txBox="1">
            <a:spLocks noGrp="1"/>
          </p:cNvSpPr>
          <p:nvPr>
            <p:ph type="subTitle" idx="1"/>
          </p:nvPr>
        </p:nvSpPr>
        <p:spPr>
          <a:xfrm>
            <a:off x="1637475"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3" name="Google Shape;553;p20"/>
          <p:cNvSpPr txBox="1">
            <a:spLocks noGrp="1"/>
          </p:cNvSpPr>
          <p:nvPr>
            <p:ph type="subTitle" idx="2"/>
          </p:nvPr>
        </p:nvSpPr>
        <p:spPr>
          <a:xfrm>
            <a:off x="4906131"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4" name="Google Shape;554;p20"/>
          <p:cNvSpPr txBox="1">
            <a:spLocks noGrp="1"/>
          </p:cNvSpPr>
          <p:nvPr>
            <p:ph type="subTitle" idx="3"/>
          </p:nvPr>
        </p:nvSpPr>
        <p:spPr>
          <a:xfrm>
            <a:off x="1637463"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5" name="Google Shape;555;p20"/>
          <p:cNvSpPr txBox="1">
            <a:spLocks noGrp="1"/>
          </p:cNvSpPr>
          <p:nvPr>
            <p:ph type="subTitle" idx="4"/>
          </p:nvPr>
        </p:nvSpPr>
        <p:spPr>
          <a:xfrm>
            <a:off x="4906125"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6" name="Google Shape;556;p20"/>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57" name="Google Shape;557;p20"/>
          <p:cNvGrpSpPr/>
          <p:nvPr/>
        </p:nvGrpSpPr>
        <p:grpSpPr>
          <a:xfrm>
            <a:off x="-1978450" y="1225934"/>
            <a:ext cx="2691676" cy="2691631"/>
            <a:chOff x="5165750" y="-1146341"/>
            <a:chExt cx="2691676" cy="2691631"/>
          </a:xfrm>
        </p:grpSpPr>
        <p:sp>
          <p:nvSpPr>
            <p:cNvPr id="558" name="Google Shape;558;p20"/>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0"/>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20"/>
          <p:cNvGrpSpPr/>
          <p:nvPr/>
        </p:nvGrpSpPr>
        <p:grpSpPr>
          <a:xfrm>
            <a:off x="5640400" y="4828856"/>
            <a:ext cx="2790375" cy="64975"/>
            <a:chOff x="5954300" y="4334988"/>
            <a:chExt cx="2790375" cy="64975"/>
          </a:xfrm>
        </p:grpSpPr>
        <p:sp>
          <p:nvSpPr>
            <p:cNvPr id="569" name="Google Shape;569;p20"/>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0"/>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0"/>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0"/>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308188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589"/>
        <p:cNvGrpSpPr/>
        <p:nvPr/>
      </p:nvGrpSpPr>
      <p:grpSpPr>
        <a:xfrm>
          <a:off x="0" y="0"/>
          <a:ext cx="0" cy="0"/>
          <a:chOff x="0" y="0"/>
          <a:chExt cx="0" cy="0"/>
        </a:xfrm>
      </p:grpSpPr>
      <p:sp>
        <p:nvSpPr>
          <p:cNvPr id="590" name="Google Shape;590;p21"/>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1" name="Google Shape;591;p21"/>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2" name="Google Shape;592;p2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3" name="Google Shape;593;p21"/>
          <p:cNvGrpSpPr/>
          <p:nvPr/>
        </p:nvGrpSpPr>
        <p:grpSpPr>
          <a:xfrm rot="10800000" flipH="1">
            <a:off x="7381130" y="-502690"/>
            <a:ext cx="3382300" cy="1993950"/>
            <a:chOff x="1317925" y="2802775"/>
            <a:chExt cx="3382300" cy="1993950"/>
          </a:xfrm>
        </p:grpSpPr>
        <p:sp>
          <p:nvSpPr>
            <p:cNvPr id="594" name="Google Shape;594;p2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1"/>
          <p:cNvGrpSpPr/>
          <p:nvPr/>
        </p:nvGrpSpPr>
        <p:grpSpPr>
          <a:xfrm>
            <a:off x="-1021726" y="0"/>
            <a:ext cx="1734954" cy="1734954"/>
            <a:chOff x="6340050" y="754850"/>
            <a:chExt cx="1595800" cy="1595800"/>
          </a:xfrm>
        </p:grpSpPr>
        <p:sp>
          <p:nvSpPr>
            <p:cNvPr id="607" name="Google Shape;607;p2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024513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spTree>
      <p:nvGrpSpPr>
        <p:cNvPr id="1" name="Shape 610"/>
        <p:cNvGrpSpPr/>
        <p:nvPr/>
      </p:nvGrpSpPr>
      <p:grpSpPr>
        <a:xfrm>
          <a:off x="0" y="0"/>
          <a:ext cx="0" cy="0"/>
          <a:chOff x="0" y="0"/>
          <a:chExt cx="0" cy="0"/>
        </a:xfrm>
      </p:grpSpPr>
      <p:sp>
        <p:nvSpPr>
          <p:cNvPr id="611" name="Google Shape;611;p22"/>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2" name="Google Shape;612;p22"/>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3" name="Google Shape;613;p2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4" name="Google Shape;614;p22"/>
          <p:cNvGrpSpPr/>
          <p:nvPr/>
        </p:nvGrpSpPr>
        <p:grpSpPr>
          <a:xfrm>
            <a:off x="5158425" y="4330184"/>
            <a:ext cx="2691676" cy="2691631"/>
            <a:chOff x="5165750" y="-1146341"/>
            <a:chExt cx="2691676" cy="2691631"/>
          </a:xfrm>
        </p:grpSpPr>
        <p:sp>
          <p:nvSpPr>
            <p:cNvPr id="615" name="Google Shape;615;p2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2"/>
          <p:cNvGrpSpPr/>
          <p:nvPr/>
        </p:nvGrpSpPr>
        <p:grpSpPr>
          <a:xfrm>
            <a:off x="-319052" y="-320208"/>
            <a:ext cx="1604419" cy="1604360"/>
            <a:chOff x="-74975" y="157600"/>
            <a:chExt cx="1604419" cy="1604360"/>
          </a:xfrm>
        </p:grpSpPr>
        <p:sp>
          <p:nvSpPr>
            <p:cNvPr id="625" name="Google Shape;625;p22"/>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650196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634"/>
        <p:cNvGrpSpPr/>
        <p:nvPr/>
      </p:nvGrpSpPr>
      <p:grpSpPr>
        <a:xfrm>
          <a:off x="0" y="0"/>
          <a:ext cx="0" cy="0"/>
          <a:chOff x="0" y="0"/>
          <a:chExt cx="0" cy="0"/>
        </a:xfrm>
      </p:grpSpPr>
      <p:grpSp>
        <p:nvGrpSpPr>
          <p:cNvPr id="635" name="Google Shape;635;p23"/>
          <p:cNvGrpSpPr/>
          <p:nvPr/>
        </p:nvGrpSpPr>
        <p:grpSpPr>
          <a:xfrm flipH="1">
            <a:off x="2327254" y="4599425"/>
            <a:ext cx="4489475" cy="193775"/>
            <a:chOff x="1784500" y="1867350"/>
            <a:chExt cx="4489475" cy="193775"/>
          </a:xfrm>
        </p:grpSpPr>
        <p:sp>
          <p:nvSpPr>
            <p:cNvPr id="636" name="Google Shape;636;p2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3"/>
          <p:cNvGrpSpPr/>
          <p:nvPr/>
        </p:nvGrpSpPr>
        <p:grpSpPr>
          <a:xfrm rot="10800000" flipH="1">
            <a:off x="7381130" y="-502690"/>
            <a:ext cx="3382300" cy="1993950"/>
            <a:chOff x="1317925" y="2802775"/>
            <a:chExt cx="3382300" cy="1993950"/>
          </a:xfrm>
        </p:grpSpPr>
        <p:sp>
          <p:nvSpPr>
            <p:cNvPr id="640" name="Google Shape;640;p2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23"/>
          <p:cNvGrpSpPr/>
          <p:nvPr/>
        </p:nvGrpSpPr>
        <p:grpSpPr>
          <a:xfrm>
            <a:off x="-1021726" y="1704275"/>
            <a:ext cx="1734954" cy="1734954"/>
            <a:chOff x="6340050" y="754850"/>
            <a:chExt cx="1595800" cy="1595800"/>
          </a:xfrm>
        </p:grpSpPr>
        <p:sp>
          <p:nvSpPr>
            <p:cNvPr id="653" name="Google Shape;653;p2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23"/>
          <p:cNvSpPr txBox="1">
            <a:spLocks noGrp="1"/>
          </p:cNvSpPr>
          <p:nvPr>
            <p:ph type="subTitle" idx="1"/>
          </p:nvPr>
        </p:nvSpPr>
        <p:spPr>
          <a:xfrm>
            <a:off x="1235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7" name="Google Shape;657;p23"/>
          <p:cNvSpPr txBox="1">
            <a:spLocks noGrp="1"/>
          </p:cNvSpPr>
          <p:nvPr>
            <p:ph type="subTitle" idx="2"/>
          </p:nvPr>
        </p:nvSpPr>
        <p:spPr>
          <a:xfrm>
            <a:off x="1235850" y="2881226"/>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8" name="Google Shape;658;p23"/>
          <p:cNvSpPr txBox="1">
            <a:spLocks noGrp="1"/>
          </p:cNvSpPr>
          <p:nvPr>
            <p:ph type="subTitle" idx="3"/>
          </p:nvPr>
        </p:nvSpPr>
        <p:spPr>
          <a:xfrm>
            <a:off x="3614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9" name="Google Shape;659;p23"/>
          <p:cNvSpPr txBox="1">
            <a:spLocks noGrp="1"/>
          </p:cNvSpPr>
          <p:nvPr>
            <p:ph type="subTitle" idx="4"/>
          </p:nvPr>
        </p:nvSpPr>
        <p:spPr>
          <a:xfrm>
            <a:off x="5993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0" name="Google Shape;660;p23"/>
          <p:cNvSpPr txBox="1">
            <a:spLocks noGrp="1"/>
          </p:cNvSpPr>
          <p:nvPr>
            <p:ph type="subTitle" idx="5"/>
          </p:nvPr>
        </p:nvSpPr>
        <p:spPr>
          <a:xfrm>
            <a:off x="3614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1" name="Google Shape;661;p23"/>
          <p:cNvSpPr txBox="1">
            <a:spLocks noGrp="1"/>
          </p:cNvSpPr>
          <p:nvPr>
            <p:ph type="subTitle" idx="6"/>
          </p:nvPr>
        </p:nvSpPr>
        <p:spPr>
          <a:xfrm>
            <a:off x="5993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2" name="Google Shape;662;p2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3870542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663"/>
        <p:cNvGrpSpPr/>
        <p:nvPr/>
      </p:nvGrpSpPr>
      <p:grpSpPr>
        <a:xfrm>
          <a:off x="0" y="0"/>
          <a:ext cx="0" cy="0"/>
          <a:chOff x="0" y="0"/>
          <a:chExt cx="0" cy="0"/>
        </a:xfrm>
      </p:grpSpPr>
      <p:sp>
        <p:nvSpPr>
          <p:cNvPr id="664" name="Google Shape;664;p24"/>
          <p:cNvSpPr/>
          <p:nvPr/>
        </p:nvSpPr>
        <p:spPr>
          <a:xfrm>
            <a:off x="-1156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4"/>
          <p:cNvGrpSpPr/>
          <p:nvPr/>
        </p:nvGrpSpPr>
        <p:grpSpPr>
          <a:xfrm flipH="1">
            <a:off x="-1995452" y="407034"/>
            <a:ext cx="2691676" cy="2691631"/>
            <a:chOff x="5165750" y="-1146341"/>
            <a:chExt cx="2691676" cy="2691631"/>
          </a:xfrm>
        </p:grpSpPr>
        <p:sp>
          <p:nvSpPr>
            <p:cNvPr id="666" name="Google Shape;666;p2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a:off x="5628833" y="4828856"/>
            <a:ext cx="2790375" cy="64975"/>
            <a:chOff x="5954300" y="4334988"/>
            <a:chExt cx="2790375" cy="64975"/>
          </a:xfrm>
        </p:grpSpPr>
        <p:sp>
          <p:nvSpPr>
            <p:cNvPr id="676" name="Google Shape;676;p2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4"/>
          <p:cNvGrpSpPr/>
          <p:nvPr/>
        </p:nvGrpSpPr>
        <p:grpSpPr>
          <a:xfrm flipH="1">
            <a:off x="7841608" y="-320208"/>
            <a:ext cx="1604419" cy="1604360"/>
            <a:chOff x="-74975" y="157600"/>
            <a:chExt cx="1604419" cy="1604360"/>
          </a:xfrm>
        </p:grpSpPr>
        <p:sp>
          <p:nvSpPr>
            <p:cNvPr id="697" name="Google Shape;697;p2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24"/>
          <p:cNvSpPr txBox="1">
            <a:spLocks noGrp="1"/>
          </p:cNvSpPr>
          <p:nvPr>
            <p:ph type="subTitle" idx="1"/>
          </p:nvPr>
        </p:nvSpPr>
        <p:spPr>
          <a:xfrm>
            <a:off x="2314613" y="1788875"/>
            <a:ext cx="1891500" cy="465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7" name="Google Shape;707;p24"/>
          <p:cNvSpPr txBox="1">
            <a:spLocks noGrp="1"/>
          </p:cNvSpPr>
          <p:nvPr>
            <p:ph type="subTitle" idx="2"/>
          </p:nvPr>
        </p:nvSpPr>
        <p:spPr>
          <a:xfrm>
            <a:off x="2314613" y="2115203"/>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8" name="Google Shape;708;p24"/>
          <p:cNvSpPr txBox="1">
            <a:spLocks noGrp="1"/>
          </p:cNvSpPr>
          <p:nvPr>
            <p:ph type="subTitle" idx="3"/>
          </p:nvPr>
        </p:nvSpPr>
        <p:spPr>
          <a:xfrm>
            <a:off x="4937889" y="2115203"/>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9" name="Google Shape;709;p24"/>
          <p:cNvSpPr txBox="1">
            <a:spLocks noGrp="1"/>
          </p:cNvSpPr>
          <p:nvPr>
            <p:ph type="subTitle" idx="4"/>
          </p:nvPr>
        </p:nvSpPr>
        <p:spPr>
          <a:xfrm>
            <a:off x="2314613" y="3415471"/>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0" name="Google Shape;710;p24"/>
          <p:cNvSpPr txBox="1">
            <a:spLocks noGrp="1"/>
          </p:cNvSpPr>
          <p:nvPr>
            <p:ph type="subTitle" idx="5"/>
          </p:nvPr>
        </p:nvSpPr>
        <p:spPr>
          <a:xfrm>
            <a:off x="4937889" y="3415471"/>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1" name="Google Shape;711;p24"/>
          <p:cNvSpPr txBox="1">
            <a:spLocks noGrp="1"/>
          </p:cNvSpPr>
          <p:nvPr>
            <p:ph type="subTitle" idx="6"/>
          </p:nvPr>
        </p:nvSpPr>
        <p:spPr>
          <a:xfrm>
            <a:off x="2314613" y="2981693"/>
            <a:ext cx="18915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2" name="Google Shape;712;p24"/>
          <p:cNvSpPr txBox="1">
            <a:spLocks noGrp="1"/>
          </p:cNvSpPr>
          <p:nvPr>
            <p:ph type="subTitle" idx="7"/>
          </p:nvPr>
        </p:nvSpPr>
        <p:spPr>
          <a:xfrm>
            <a:off x="4937887" y="1788875"/>
            <a:ext cx="1891500" cy="4653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3" name="Google Shape;713;p24"/>
          <p:cNvSpPr txBox="1">
            <a:spLocks noGrp="1"/>
          </p:cNvSpPr>
          <p:nvPr>
            <p:ph type="subTitle" idx="8"/>
          </p:nvPr>
        </p:nvSpPr>
        <p:spPr>
          <a:xfrm>
            <a:off x="4937887" y="2981693"/>
            <a:ext cx="1891500" cy="572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4" name="Google Shape;714;p2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9762014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715"/>
        <p:cNvGrpSpPr/>
        <p:nvPr/>
      </p:nvGrpSpPr>
      <p:grpSpPr>
        <a:xfrm>
          <a:off x="0" y="0"/>
          <a:ext cx="0" cy="0"/>
          <a:chOff x="0" y="0"/>
          <a:chExt cx="0" cy="0"/>
        </a:xfrm>
      </p:grpSpPr>
      <p:sp>
        <p:nvSpPr>
          <p:cNvPr id="716" name="Google Shape;716;p25"/>
          <p:cNvSpPr txBox="1">
            <a:spLocks noGrp="1"/>
          </p:cNvSpPr>
          <p:nvPr>
            <p:ph type="subTitle" idx="1"/>
          </p:nvPr>
        </p:nvSpPr>
        <p:spPr>
          <a:xfrm>
            <a:off x="11832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7" name="Google Shape;717;p25"/>
          <p:cNvSpPr txBox="1">
            <a:spLocks noGrp="1"/>
          </p:cNvSpPr>
          <p:nvPr>
            <p:ph type="subTitle" idx="2"/>
          </p:nvPr>
        </p:nvSpPr>
        <p:spPr>
          <a:xfrm>
            <a:off x="354371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8" name="Google Shape;718;p25"/>
          <p:cNvSpPr txBox="1">
            <a:spLocks noGrp="1"/>
          </p:cNvSpPr>
          <p:nvPr>
            <p:ph type="subTitle" idx="3"/>
          </p:nvPr>
        </p:nvSpPr>
        <p:spPr>
          <a:xfrm>
            <a:off x="59222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9" name="Google Shape;719;p25"/>
          <p:cNvSpPr txBox="1">
            <a:spLocks noGrp="1"/>
          </p:cNvSpPr>
          <p:nvPr>
            <p:ph type="subTitle" idx="4"/>
          </p:nvPr>
        </p:nvSpPr>
        <p:spPr>
          <a:xfrm>
            <a:off x="2361119"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0" name="Google Shape;720;p25"/>
          <p:cNvSpPr txBox="1">
            <a:spLocks noGrp="1"/>
          </p:cNvSpPr>
          <p:nvPr>
            <p:ph type="subTitle" idx="5"/>
          </p:nvPr>
        </p:nvSpPr>
        <p:spPr>
          <a:xfrm>
            <a:off x="4730585"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5"/>
          <p:cNvSpPr txBox="1">
            <a:spLocks noGrp="1"/>
          </p:cNvSpPr>
          <p:nvPr>
            <p:ph type="subTitle" idx="6"/>
          </p:nvPr>
        </p:nvSpPr>
        <p:spPr>
          <a:xfrm>
            <a:off x="11790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2" name="Google Shape;722;p25"/>
          <p:cNvSpPr txBox="1">
            <a:spLocks noGrp="1"/>
          </p:cNvSpPr>
          <p:nvPr>
            <p:ph type="subTitle" idx="7"/>
          </p:nvPr>
        </p:nvSpPr>
        <p:spPr>
          <a:xfrm>
            <a:off x="354371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3" name="Google Shape;723;p25"/>
          <p:cNvSpPr txBox="1">
            <a:spLocks noGrp="1"/>
          </p:cNvSpPr>
          <p:nvPr>
            <p:ph type="subTitle" idx="8"/>
          </p:nvPr>
        </p:nvSpPr>
        <p:spPr>
          <a:xfrm>
            <a:off x="59265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4" name="Google Shape;724;p25"/>
          <p:cNvSpPr txBox="1">
            <a:spLocks noGrp="1"/>
          </p:cNvSpPr>
          <p:nvPr>
            <p:ph type="subTitle" idx="9"/>
          </p:nvPr>
        </p:nvSpPr>
        <p:spPr>
          <a:xfrm>
            <a:off x="235683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5" name="Google Shape;725;p25"/>
          <p:cNvSpPr txBox="1">
            <a:spLocks noGrp="1"/>
          </p:cNvSpPr>
          <p:nvPr>
            <p:ph type="subTitle" idx="13"/>
          </p:nvPr>
        </p:nvSpPr>
        <p:spPr>
          <a:xfrm>
            <a:off x="473058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6" name="Google Shape;726;p2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27" name="Google Shape;727;p25"/>
          <p:cNvGrpSpPr/>
          <p:nvPr/>
        </p:nvGrpSpPr>
        <p:grpSpPr>
          <a:xfrm flipH="1">
            <a:off x="2327254" y="4599425"/>
            <a:ext cx="4489475" cy="193775"/>
            <a:chOff x="1784500" y="1867350"/>
            <a:chExt cx="4489475" cy="193775"/>
          </a:xfrm>
        </p:grpSpPr>
        <p:sp>
          <p:nvSpPr>
            <p:cNvPr id="728" name="Google Shape;728;p25"/>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25"/>
          <p:cNvGrpSpPr/>
          <p:nvPr/>
        </p:nvGrpSpPr>
        <p:grpSpPr>
          <a:xfrm rot="10800000" flipH="1">
            <a:off x="7381130" y="-502690"/>
            <a:ext cx="3382300" cy="1993950"/>
            <a:chOff x="1317925" y="2802775"/>
            <a:chExt cx="3382300" cy="1993950"/>
          </a:xfrm>
        </p:grpSpPr>
        <p:sp>
          <p:nvSpPr>
            <p:cNvPr id="732" name="Google Shape;732;p2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5"/>
          <p:cNvGrpSpPr/>
          <p:nvPr/>
        </p:nvGrpSpPr>
        <p:grpSpPr>
          <a:xfrm>
            <a:off x="-1021726" y="0"/>
            <a:ext cx="1734954" cy="1734954"/>
            <a:chOff x="6340050" y="754850"/>
            <a:chExt cx="1595800" cy="1595800"/>
          </a:xfrm>
        </p:grpSpPr>
        <p:sp>
          <p:nvSpPr>
            <p:cNvPr id="745" name="Google Shape;745;p2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148623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748"/>
        <p:cNvGrpSpPr/>
        <p:nvPr/>
      </p:nvGrpSpPr>
      <p:grpSpPr>
        <a:xfrm>
          <a:off x="0" y="0"/>
          <a:ext cx="0" cy="0"/>
          <a:chOff x="0" y="0"/>
          <a:chExt cx="0" cy="0"/>
        </a:xfrm>
      </p:grpSpPr>
      <p:grpSp>
        <p:nvGrpSpPr>
          <p:cNvPr id="749" name="Google Shape;749;p26"/>
          <p:cNvGrpSpPr/>
          <p:nvPr/>
        </p:nvGrpSpPr>
        <p:grpSpPr>
          <a:xfrm rot="10800000">
            <a:off x="-1421297" y="-502690"/>
            <a:ext cx="3382300" cy="1993950"/>
            <a:chOff x="1317925" y="2802775"/>
            <a:chExt cx="3382300" cy="1993950"/>
          </a:xfrm>
        </p:grpSpPr>
        <p:sp>
          <p:nvSpPr>
            <p:cNvPr id="750" name="Google Shape;750;p2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6"/>
          <p:cNvGrpSpPr/>
          <p:nvPr/>
        </p:nvGrpSpPr>
        <p:grpSpPr>
          <a:xfrm>
            <a:off x="3176813" y="4566944"/>
            <a:ext cx="2790375" cy="64975"/>
            <a:chOff x="5954300" y="4334988"/>
            <a:chExt cx="2790375" cy="64975"/>
          </a:xfrm>
        </p:grpSpPr>
        <p:sp>
          <p:nvSpPr>
            <p:cNvPr id="763" name="Google Shape;763;p2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26"/>
          <p:cNvGrpSpPr/>
          <p:nvPr/>
        </p:nvGrpSpPr>
        <p:grpSpPr>
          <a:xfrm>
            <a:off x="8482509" y="2257015"/>
            <a:ext cx="1359460" cy="1359460"/>
            <a:chOff x="3901550" y="2223725"/>
            <a:chExt cx="1557050" cy="1557050"/>
          </a:xfrm>
        </p:grpSpPr>
        <p:sp>
          <p:nvSpPr>
            <p:cNvPr id="784" name="Google Shape;784;p2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6"/>
          <p:cNvSpPr txBox="1">
            <a:spLocks noGrp="1"/>
          </p:cNvSpPr>
          <p:nvPr>
            <p:ph type="subTitle" idx="1"/>
          </p:nvPr>
        </p:nvSpPr>
        <p:spPr>
          <a:xfrm>
            <a:off x="11049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0" name="Google Shape;790;p26"/>
          <p:cNvSpPr txBox="1">
            <a:spLocks noGrp="1"/>
          </p:cNvSpPr>
          <p:nvPr>
            <p:ph type="subTitle" idx="2"/>
          </p:nvPr>
        </p:nvSpPr>
        <p:spPr>
          <a:xfrm>
            <a:off x="355065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6"/>
          <p:cNvSpPr txBox="1">
            <a:spLocks noGrp="1"/>
          </p:cNvSpPr>
          <p:nvPr>
            <p:ph type="subTitle" idx="3"/>
          </p:nvPr>
        </p:nvSpPr>
        <p:spPr>
          <a:xfrm>
            <a:off x="59963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2" name="Google Shape;792;p26"/>
          <p:cNvSpPr txBox="1">
            <a:spLocks noGrp="1"/>
          </p:cNvSpPr>
          <p:nvPr>
            <p:ph type="subTitle" idx="4"/>
          </p:nvPr>
        </p:nvSpPr>
        <p:spPr>
          <a:xfrm>
            <a:off x="1104984"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3" name="Google Shape;793;p26"/>
          <p:cNvSpPr txBox="1">
            <a:spLocks noGrp="1"/>
          </p:cNvSpPr>
          <p:nvPr>
            <p:ph type="subTitle" idx="5"/>
          </p:nvPr>
        </p:nvSpPr>
        <p:spPr>
          <a:xfrm>
            <a:off x="3550650"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4" name="Google Shape;794;p26"/>
          <p:cNvSpPr txBox="1">
            <a:spLocks noGrp="1"/>
          </p:cNvSpPr>
          <p:nvPr>
            <p:ph type="subTitle" idx="6"/>
          </p:nvPr>
        </p:nvSpPr>
        <p:spPr>
          <a:xfrm>
            <a:off x="5996325" y="3445997"/>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5" name="Google Shape;795;p26"/>
          <p:cNvSpPr txBox="1">
            <a:spLocks noGrp="1"/>
          </p:cNvSpPr>
          <p:nvPr>
            <p:ph type="subTitle" idx="7"/>
          </p:nvPr>
        </p:nvSpPr>
        <p:spPr>
          <a:xfrm>
            <a:off x="11007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6" name="Google Shape;796;p26"/>
          <p:cNvSpPr txBox="1">
            <a:spLocks noGrp="1"/>
          </p:cNvSpPr>
          <p:nvPr>
            <p:ph type="subTitle" idx="8"/>
          </p:nvPr>
        </p:nvSpPr>
        <p:spPr>
          <a:xfrm>
            <a:off x="355065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7" name="Google Shape;797;p26"/>
          <p:cNvSpPr txBox="1">
            <a:spLocks noGrp="1"/>
          </p:cNvSpPr>
          <p:nvPr>
            <p:ph type="subTitle" idx="9"/>
          </p:nvPr>
        </p:nvSpPr>
        <p:spPr>
          <a:xfrm>
            <a:off x="60006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8" name="Google Shape;798;p26"/>
          <p:cNvSpPr txBox="1">
            <a:spLocks noGrp="1"/>
          </p:cNvSpPr>
          <p:nvPr>
            <p:ph type="subTitle" idx="13"/>
          </p:nvPr>
        </p:nvSpPr>
        <p:spPr>
          <a:xfrm>
            <a:off x="110070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9" name="Google Shape;799;p26"/>
          <p:cNvSpPr txBox="1">
            <a:spLocks noGrp="1"/>
          </p:cNvSpPr>
          <p:nvPr>
            <p:ph type="subTitle" idx="14"/>
          </p:nvPr>
        </p:nvSpPr>
        <p:spPr>
          <a:xfrm>
            <a:off x="355065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0" name="Google Shape;800;p26"/>
          <p:cNvSpPr txBox="1">
            <a:spLocks noGrp="1"/>
          </p:cNvSpPr>
          <p:nvPr>
            <p:ph type="subTitle" idx="15"/>
          </p:nvPr>
        </p:nvSpPr>
        <p:spPr>
          <a:xfrm>
            <a:off x="6000600" y="308775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1" name="Google Shape;801;p2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34461396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802"/>
        <p:cNvGrpSpPr/>
        <p:nvPr/>
      </p:nvGrpSpPr>
      <p:grpSpPr>
        <a:xfrm>
          <a:off x="0" y="0"/>
          <a:ext cx="0" cy="0"/>
          <a:chOff x="0" y="0"/>
          <a:chExt cx="0" cy="0"/>
        </a:xfrm>
      </p:grpSpPr>
      <p:sp>
        <p:nvSpPr>
          <p:cNvPr id="803" name="Google Shape;803;p27"/>
          <p:cNvSpPr txBox="1">
            <a:spLocks noGrp="1"/>
          </p:cNvSpPr>
          <p:nvPr>
            <p:ph type="title" hasCustomPrompt="1"/>
          </p:nvPr>
        </p:nvSpPr>
        <p:spPr>
          <a:xfrm>
            <a:off x="848450" y="677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4" name="Google Shape;804;p27"/>
          <p:cNvSpPr txBox="1">
            <a:spLocks noGrp="1"/>
          </p:cNvSpPr>
          <p:nvPr>
            <p:ph type="subTitle" idx="1"/>
          </p:nvPr>
        </p:nvSpPr>
        <p:spPr>
          <a:xfrm>
            <a:off x="848450" y="130499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5" name="Google Shape;805;p27"/>
          <p:cNvSpPr txBox="1">
            <a:spLocks noGrp="1"/>
          </p:cNvSpPr>
          <p:nvPr>
            <p:ph type="title" idx="2" hasCustomPrompt="1"/>
          </p:nvPr>
        </p:nvSpPr>
        <p:spPr>
          <a:xfrm>
            <a:off x="2634000" y="2035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6" name="Google Shape;806;p27"/>
          <p:cNvSpPr txBox="1">
            <a:spLocks noGrp="1"/>
          </p:cNvSpPr>
          <p:nvPr>
            <p:ph type="subTitle" idx="3"/>
          </p:nvPr>
        </p:nvSpPr>
        <p:spPr>
          <a:xfrm>
            <a:off x="2634000" y="266297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7" name="Google Shape;807;p27"/>
          <p:cNvSpPr txBox="1">
            <a:spLocks noGrp="1"/>
          </p:cNvSpPr>
          <p:nvPr>
            <p:ph type="title" idx="4" hasCustomPrompt="1"/>
          </p:nvPr>
        </p:nvSpPr>
        <p:spPr>
          <a:xfrm>
            <a:off x="4419550" y="3393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8" name="Google Shape;808;p27"/>
          <p:cNvSpPr txBox="1">
            <a:spLocks noGrp="1"/>
          </p:cNvSpPr>
          <p:nvPr>
            <p:ph type="subTitle" idx="5"/>
          </p:nvPr>
        </p:nvSpPr>
        <p:spPr>
          <a:xfrm>
            <a:off x="4419550" y="4020994"/>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9" name="Google Shape;809;p27"/>
          <p:cNvGrpSpPr/>
          <p:nvPr/>
        </p:nvGrpSpPr>
        <p:grpSpPr>
          <a:xfrm>
            <a:off x="-1000600" y="3393309"/>
            <a:ext cx="2691676" cy="2691631"/>
            <a:chOff x="5165750" y="-1146341"/>
            <a:chExt cx="2691676" cy="2691631"/>
          </a:xfrm>
        </p:grpSpPr>
        <p:sp>
          <p:nvSpPr>
            <p:cNvPr id="810" name="Google Shape;810;p2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7"/>
          <p:cNvGrpSpPr/>
          <p:nvPr/>
        </p:nvGrpSpPr>
        <p:grpSpPr>
          <a:xfrm>
            <a:off x="8482509" y="1892015"/>
            <a:ext cx="1359460" cy="1359460"/>
            <a:chOff x="3901550" y="2223725"/>
            <a:chExt cx="1557050" cy="1557050"/>
          </a:xfrm>
        </p:grpSpPr>
        <p:sp>
          <p:nvSpPr>
            <p:cNvPr id="820" name="Google Shape;820;p27"/>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 name="Google Shape;825;p27"/>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06067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826"/>
        <p:cNvGrpSpPr/>
        <p:nvPr/>
      </p:nvGrpSpPr>
      <p:grpSpPr>
        <a:xfrm>
          <a:off x="0" y="0"/>
          <a:ext cx="0" cy="0"/>
          <a:chOff x="0" y="0"/>
          <a:chExt cx="0" cy="0"/>
        </a:xfrm>
      </p:grpSpPr>
      <p:sp>
        <p:nvSpPr>
          <p:cNvPr id="827" name="Google Shape;827;p28"/>
          <p:cNvSpPr txBox="1">
            <a:spLocks noGrp="1"/>
          </p:cNvSpPr>
          <p:nvPr>
            <p:ph type="title" hasCustomPrompt="1"/>
          </p:nvPr>
        </p:nvSpPr>
        <p:spPr>
          <a:xfrm>
            <a:off x="9802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28" name="Google Shape;828;p28"/>
          <p:cNvSpPr txBox="1">
            <a:spLocks noGrp="1"/>
          </p:cNvSpPr>
          <p:nvPr>
            <p:ph type="subTitle" idx="1"/>
          </p:nvPr>
        </p:nvSpPr>
        <p:spPr>
          <a:xfrm>
            <a:off x="7200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9" name="Google Shape;829;p28"/>
          <p:cNvSpPr txBox="1">
            <a:spLocks noGrp="1"/>
          </p:cNvSpPr>
          <p:nvPr>
            <p:ph type="subTitle" idx="2"/>
          </p:nvPr>
        </p:nvSpPr>
        <p:spPr>
          <a:xfrm>
            <a:off x="7200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28"/>
          <p:cNvSpPr txBox="1">
            <a:spLocks noGrp="1"/>
          </p:cNvSpPr>
          <p:nvPr>
            <p:ph type="subTitle" idx="3"/>
          </p:nvPr>
        </p:nvSpPr>
        <p:spPr>
          <a:xfrm>
            <a:off x="34038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1" name="Google Shape;831;p28"/>
          <p:cNvSpPr txBox="1">
            <a:spLocks noGrp="1"/>
          </p:cNvSpPr>
          <p:nvPr>
            <p:ph type="subTitle" idx="4"/>
          </p:nvPr>
        </p:nvSpPr>
        <p:spPr>
          <a:xfrm>
            <a:off x="60876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2" name="Google Shape;832;p28"/>
          <p:cNvSpPr txBox="1">
            <a:spLocks noGrp="1"/>
          </p:cNvSpPr>
          <p:nvPr>
            <p:ph type="subTitle" idx="5"/>
          </p:nvPr>
        </p:nvSpPr>
        <p:spPr>
          <a:xfrm>
            <a:off x="34038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3" name="Google Shape;833;p28"/>
          <p:cNvSpPr txBox="1">
            <a:spLocks noGrp="1"/>
          </p:cNvSpPr>
          <p:nvPr>
            <p:ph type="subTitle" idx="6"/>
          </p:nvPr>
        </p:nvSpPr>
        <p:spPr>
          <a:xfrm>
            <a:off x="60876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4" name="Google Shape;834;p28"/>
          <p:cNvSpPr txBox="1">
            <a:spLocks noGrp="1"/>
          </p:cNvSpPr>
          <p:nvPr>
            <p:ph type="title" idx="7" hasCustomPrompt="1"/>
          </p:nvPr>
        </p:nvSpPr>
        <p:spPr>
          <a:xfrm>
            <a:off x="36640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5" name="Google Shape;835;p28"/>
          <p:cNvSpPr txBox="1">
            <a:spLocks noGrp="1"/>
          </p:cNvSpPr>
          <p:nvPr>
            <p:ph type="title" idx="8" hasCustomPrompt="1"/>
          </p:nvPr>
        </p:nvSpPr>
        <p:spPr>
          <a:xfrm>
            <a:off x="6467675"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6" name="Google Shape;836;p28"/>
          <p:cNvSpPr txBox="1">
            <a:spLocks noGrp="1"/>
          </p:cNvSpPr>
          <p:nvPr>
            <p:ph type="title" idx="9"/>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37" name="Google Shape;837;p28"/>
          <p:cNvGrpSpPr/>
          <p:nvPr/>
        </p:nvGrpSpPr>
        <p:grpSpPr>
          <a:xfrm flipH="1">
            <a:off x="2327254" y="4599425"/>
            <a:ext cx="4489475" cy="193775"/>
            <a:chOff x="1784500" y="1867350"/>
            <a:chExt cx="4489475" cy="193775"/>
          </a:xfrm>
        </p:grpSpPr>
        <p:sp>
          <p:nvSpPr>
            <p:cNvPr id="838" name="Google Shape;838;p2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28"/>
          <p:cNvGrpSpPr/>
          <p:nvPr/>
        </p:nvGrpSpPr>
        <p:grpSpPr>
          <a:xfrm rot="10800000" flipH="1">
            <a:off x="7381130" y="-502690"/>
            <a:ext cx="3382300" cy="1993950"/>
            <a:chOff x="1317925" y="2802775"/>
            <a:chExt cx="3382300" cy="1993950"/>
          </a:xfrm>
        </p:grpSpPr>
        <p:sp>
          <p:nvSpPr>
            <p:cNvPr id="842" name="Google Shape;842;p2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28"/>
          <p:cNvGrpSpPr/>
          <p:nvPr/>
        </p:nvGrpSpPr>
        <p:grpSpPr>
          <a:xfrm>
            <a:off x="-1021726" y="0"/>
            <a:ext cx="1734954" cy="1734954"/>
            <a:chOff x="6340050" y="754850"/>
            <a:chExt cx="1595800" cy="1595800"/>
          </a:xfrm>
        </p:grpSpPr>
        <p:sp>
          <p:nvSpPr>
            <p:cNvPr id="855" name="Google Shape;855;p2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17372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858"/>
        <p:cNvGrpSpPr/>
        <p:nvPr/>
      </p:nvGrpSpPr>
      <p:grpSpPr>
        <a:xfrm>
          <a:off x="0" y="0"/>
          <a:ext cx="0" cy="0"/>
          <a:chOff x="0" y="0"/>
          <a:chExt cx="0" cy="0"/>
        </a:xfrm>
      </p:grpSpPr>
      <p:sp>
        <p:nvSpPr>
          <p:cNvPr id="859" name="Google Shape;859;p29"/>
          <p:cNvSpPr txBox="1">
            <a:spLocks noGrp="1"/>
          </p:cNvSpPr>
          <p:nvPr>
            <p:ph type="title"/>
          </p:nvPr>
        </p:nvSpPr>
        <p:spPr>
          <a:xfrm>
            <a:off x="713225" y="2368950"/>
            <a:ext cx="4599600" cy="856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atin typeface="Poppins Medium"/>
                <a:ea typeface="Poppins Medium"/>
                <a:cs typeface="Poppins Medium"/>
                <a:sym typeface="Poppins Medium"/>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60" name="Google Shape;860;p29"/>
          <p:cNvSpPr txBox="1">
            <a:spLocks noGrp="1"/>
          </p:cNvSpPr>
          <p:nvPr>
            <p:ph type="title" idx="2" hasCustomPrompt="1"/>
          </p:nvPr>
        </p:nvSpPr>
        <p:spPr>
          <a:xfrm>
            <a:off x="713225" y="971663"/>
            <a:ext cx="1875900" cy="1137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61" name="Google Shape;861;p29"/>
          <p:cNvSpPr txBox="1">
            <a:spLocks noGrp="1"/>
          </p:cNvSpPr>
          <p:nvPr>
            <p:ph type="subTitle" idx="1"/>
          </p:nvPr>
        </p:nvSpPr>
        <p:spPr>
          <a:xfrm>
            <a:off x="713225" y="3219025"/>
            <a:ext cx="4599600" cy="4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862" name="Google Shape;862;p29"/>
          <p:cNvGrpSpPr/>
          <p:nvPr/>
        </p:nvGrpSpPr>
        <p:grpSpPr>
          <a:xfrm>
            <a:off x="7799275" y="4072050"/>
            <a:ext cx="631500" cy="721150"/>
            <a:chOff x="6533825" y="4313425"/>
            <a:chExt cx="631500" cy="721150"/>
          </a:xfrm>
        </p:grpSpPr>
        <p:sp>
          <p:nvSpPr>
            <p:cNvPr id="863" name="Google Shape;863;p29"/>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9"/>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9"/>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9"/>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9"/>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9"/>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9"/>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9"/>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29"/>
          <p:cNvGrpSpPr/>
          <p:nvPr/>
        </p:nvGrpSpPr>
        <p:grpSpPr>
          <a:xfrm flipH="1">
            <a:off x="713217" y="4599425"/>
            <a:ext cx="4489475" cy="193775"/>
            <a:chOff x="1784500" y="1867350"/>
            <a:chExt cx="4489475" cy="193775"/>
          </a:xfrm>
        </p:grpSpPr>
        <p:sp>
          <p:nvSpPr>
            <p:cNvPr id="889" name="Google Shape;889;p29"/>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6578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4"/>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atin typeface="Poppins Medium"/>
                <a:ea typeface="Poppins Medium"/>
                <a:cs typeface="Poppins Medium"/>
                <a:sym typeface="Poppins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4" name="Google Shape;894;p30"/>
          <p:cNvSpPr txBox="1">
            <a:spLocks noGrp="1"/>
          </p:cNvSpPr>
          <p:nvPr>
            <p:ph type="title" idx="2" hasCustomPrompt="1"/>
          </p:nvPr>
        </p:nvSpPr>
        <p:spPr>
          <a:xfrm>
            <a:off x="3634038" y="971663"/>
            <a:ext cx="1875900" cy="113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95" name="Google Shape;895;p30"/>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6" name="Google Shape;896;p30"/>
          <p:cNvGrpSpPr/>
          <p:nvPr/>
        </p:nvGrpSpPr>
        <p:grpSpPr>
          <a:xfrm flipH="1">
            <a:off x="-614106" y="-505328"/>
            <a:ext cx="1895833" cy="1895866"/>
            <a:chOff x="3835450" y="-252000"/>
            <a:chExt cx="1445325" cy="1445350"/>
          </a:xfrm>
        </p:grpSpPr>
        <p:sp>
          <p:nvSpPr>
            <p:cNvPr id="897" name="Google Shape;897;p3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0"/>
          <p:cNvGrpSpPr/>
          <p:nvPr/>
        </p:nvGrpSpPr>
        <p:grpSpPr>
          <a:xfrm flipH="1">
            <a:off x="7862264" y="240504"/>
            <a:ext cx="2791286" cy="2599651"/>
            <a:chOff x="-1466486" y="2736279"/>
            <a:chExt cx="2791286" cy="2599651"/>
          </a:xfrm>
        </p:grpSpPr>
        <p:sp>
          <p:nvSpPr>
            <p:cNvPr id="903" name="Google Shape;903;p30"/>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0"/>
            <p:cNvGrpSpPr/>
            <p:nvPr/>
          </p:nvGrpSpPr>
          <p:grpSpPr>
            <a:xfrm>
              <a:off x="713226" y="3730956"/>
              <a:ext cx="611574" cy="610281"/>
              <a:chOff x="4496550" y="2819475"/>
              <a:chExt cx="366300" cy="365525"/>
            </a:xfrm>
          </p:grpSpPr>
          <p:sp>
            <p:nvSpPr>
              <p:cNvPr id="905" name="Google Shape;905;p3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30"/>
          <p:cNvGrpSpPr/>
          <p:nvPr/>
        </p:nvGrpSpPr>
        <p:grpSpPr>
          <a:xfrm>
            <a:off x="2327258" y="4599425"/>
            <a:ext cx="4489475" cy="193775"/>
            <a:chOff x="1784500" y="1867350"/>
            <a:chExt cx="4489475" cy="193775"/>
          </a:xfrm>
        </p:grpSpPr>
        <p:sp>
          <p:nvSpPr>
            <p:cNvPr id="908" name="Google Shape;908;p30"/>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45325" y="4072050"/>
            <a:ext cx="199875" cy="721150"/>
            <a:chOff x="188762" y="539500"/>
            <a:chExt cx="199875" cy="721150"/>
          </a:xfrm>
        </p:grpSpPr>
        <p:sp>
          <p:nvSpPr>
            <p:cNvPr id="912" name="Google Shape;912;p30"/>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200490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22"/>
        <p:cNvGrpSpPr/>
        <p:nvPr/>
      </p:nvGrpSpPr>
      <p:grpSpPr>
        <a:xfrm>
          <a:off x="0" y="0"/>
          <a:ext cx="0" cy="0"/>
          <a:chOff x="0" y="0"/>
          <a:chExt cx="0" cy="0"/>
        </a:xfrm>
      </p:grpSpPr>
      <p:sp>
        <p:nvSpPr>
          <p:cNvPr id="923" name="Google Shape;923;p3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4" name="Google Shape;924;p31"/>
          <p:cNvGrpSpPr/>
          <p:nvPr/>
        </p:nvGrpSpPr>
        <p:grpSpPr>
          <a:xfrm>
            <a:off x="-675036" y="3983460"/>
            <a:ext cx="1895833" cy="1895866"/>
            <a:chOff x="3835450" y="-252000"/>
            <a:chExt cx="1445325" cy="1445350"/>
          </a:xfrm>
        </p:grpSpPr>
        <p:sp>
          <p:nvSpPr>
            <p:cNvPr id="925" name="Google Shape;925;p3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1"/>
          <p:cNvGrpSpPr/>
          <p:nvPr/>
        </p:nvGrpSpPr>
        <p:grpSpPr>
          <a:xfrm>
            <a:off x="7271250" y="3983450"/>
            <a:ext cx="3382300" cy="1993950"/>
            <a:chOff x="1317925" y="2802775"/>
            <a:chExt cx="3382300" cy="1993950"/>
          </a:xfrm>
        </p:grpSpPr>
        <p:sp>
          <p:nvSpPr>
            <p:cNvPr id="931" name="Google Shape;931;p3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1"/>
          <p:cNvGrpSpPr/>
          <p:nvPr/>
        </p:nvGrpSpPr>
        <p:grpSpPr>
          <a:xfrm flipH="1">
            <a:off x="8427099" y="0"/>
            <a:ext cx="1734954" cy="1734954"/>
            <a:chOff x="6340050" y="754850"/>
            <a:chExt cx="1595800" cy="1595800"/>
          </a:xfrm>
        </p:grpSpPr>
        <p:sp>
          <p:nvSpPr>
            <p:cNvPr id="944" name="Google Shape;944;p3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175965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947"/>
        <p:cNvGrpSpPr/>
        <p:nvPr/>
      </p:nvGrpSpPr>
      <p:grpSpPr>
        <a:xfrm>
          <a:off x="0" y="0"/>
          <a:ext cx="0" cy="0"/>
          <a:chOff x="0" y="0"/>
          <a:chExt cx="0" cy="0"/>
        </a:xfrm>
      </p:grpSpPr>
      <p:sp>
        <p:nvSpPr>
          <p:cNvPr id="948" name="Google Shape;948;p3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49" name="Google Shape;949;p32"/>
          <p:cNvGrpSpPr/>
          <p:nvPr/>
        </p:nvGrpSpPr>
        <p:grpSpPr>
          <a:xfrm>
            <a:off x="8430750" y="1225934"/>
            <a:ext cx="2691676" cy="2691631"/>
            <a:chOff x="5165750" y="-1146341"/>
            <a:chExt cx="2691676" cy="2691631"/>
          </a:xfrm>
        </p:grpSpPr>
        <p:sp>
          <p:nvSpPr>
            <p:cNvPr id="950" name="Google Shape;950;p3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32"/>
          <p:cNvGrpSpPr/>
          <p:nvPr/>
        </p:nvGrpSpPr>
        <p:grpSpPr>
          <a:xfrm>
            <a:off x="3241325" y="4828856"/>
            <a:ext cx="2790375" cy="64975"/>
            <a:chOff x="5954300" y="4334988"/>
            <a:chExt cx="2790375" cy="64975"/>
          </a:xfrm>
        </p:grpSpPr>
        <p:sp>
          <p:nvSpPr>
            <p:cNvPr id="960" name="Google Shape;960;p32"/>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2"/>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2"/>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2"/>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2"/>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2"/>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2"/>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2"/>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2"/>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2"/>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2"/>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2"/>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2"/>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2"/>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2"/>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2"/>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2"/>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2"/>
          <p:cNvGrpSpPr/>
          <p:nvPr/>
        </p:nvGrpSpPr>
        <p:grpSpPr>
          <a:xfrm>
            <a:off x="-646216" y="-10"/>
            <a:ext cx="1359460" cy="1359460"/>
            <a:chOff x="3901550" y="2223725"/>
            <a:chExt cx="1557050" cy="1557050"/>
          </a:xfrm>
        </p:grpSpPr>
        <p:sp>
          <p:nvSpPr>
            <p:cNvPr id="981" name="Google Shape;981;p32"/>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6637721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986"/>
        <p:cNvGrpSpPr/>
        <p:nvPr/>
      </p:nvGrpSpPr>
      <p:grpSpPr>
        <a:xfrm>
          <a:off x="0" y="0"/>
          <a:ext cx="0" cy="0"/>
          <a:chOff x="0" y="0"/>
          <a:chExt cx="0" cy="0"/>
        </a:xfrm>
      </p:grpSpPr>
      <p:sp>
        <p:nvSpPr>
          <p:cNvPr id="987" name="Google Shape;987;p3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8" name="Google Shape;988;p33"/>
          <p:cNvGrpSpPr/>
          <p:nvPr/>
        </p:nvGrpSpPr>
        <p:grpSpPr>
          <a:xfrm>
            <a:off x="8295561" y="0"/>
            <a:ext cx="1734954" cy="1734954"/>
            <a:chOff x="6340050" y="754850"/>
            <a:chExt cx="1595800" cy="1595800"/>
          </a:xfrm>
        </p:grpSpPr>
        <p:sp>
          <p:nvSpPr>
            <p:cNvPr id="989" name="Google Shape;989;p3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33"/>
          <p:cNvGrpSpPr/>
          <p:nvPr/>
        </p:nvGrpSpPr>
        <p:grpSpPr>
          <a:xfrm rot="5400000">
            <a:off x="-330326" y="711337"/>
            <a:ext cx="1351125" cy="232319"/>
            <a:chOff x="5486725" y="543869"/>
            <a:chExt cx="1351125" cy="232319"/>
          </a:xfrm>
        </p:grpSpPr>
        <p:sp>
          <p:nvSpPr>
            <p:cNvPr id="993" name="Google Shape;993;p33"/>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351426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013"/>
        <p:cNvGrpSpPr/>
        <p:nvPr/>
      </p:nvGrpSpPr>
      <p:grpSpPr>
        <a:xfrm>
          <a:off x="0" y="0"/>
          <a:ext cx="0" cy="0"/>
          <a:chOff x="0" y="0"/>
          <a:chExt cx="0" cy="0"/>
        </a:xfrm>
      </p:grpSpPr>
      <p:grpSp>
        <p:nvGrpSpPr>
          <p:cNvPr id="1014" name="Google Shape;1014;p34"/>
          <p:cNvGrpSpPr/>
          <p:nvPr/>
        </p:nvGrpSpPr>
        <p:grpSpPr>
          <a:xfrm flipH="1">
            <a:off x="7875508" y="-320208"/>
            <a:ext cx="1604419" cy="1604360"/>
            <a:chOff x="-74975" y="157600"/>
            <a:chExt cx="1604419" cy="1604360"/>
          </a:xfrm>
        </p:grpSpPr>
        <p:sp>
          <p:nvSpPr>
            <p:cNvPr id="1015" name="Google Shape;1015;p3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34"/>
          <p:cNvGrpSpPr/>
          <p:nvPr/>
        </p:nvGrpSpPr>
        <p:grpSpPr>
          <a:xfrm flipH="1">
            <a:off x="-1004852" y="-327975"/>
            <a:ext cx="1734954" cy="1734954"/>
            <a:chOff x="6340050" y="754850"/>
            <a:chExt cx="1595800" cy="1595800"/>
          </a:xfrm>
        </p:grpSpPr>
        <p:sp>
          <p:nvSpPr>
            <p:cNvPr id="1025" name="Google Shape;1025;p34"/>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34"/>
          <p:cNvGrpSpPr/>
          <p:nvPr/>
        </p:nvGrpSpPr>
        <p:grpSpPr>
          <a:xfrm flipH="1">
            <a:off x="2535404" y="4599424"/>
            <a:ext cx="1351125" cy="232319"/>
            <a:chOff x="5486725" y="543869"/>
            <a:chExt cx="1351125" cy="232319"/>
          </a:xfrm>
        </p:grpSpPr>
        <p:sp>
          <p:nvSpPr>
            <p:cNvPr id="1029" name="Google Shape;1029;p34"/>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0179558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050"/>
        <p:cNvGrpSpPr/>
        <p:nvPr/>
      </p:nvGrpSpPr>
      <p:grpSpPr>
        <a:xfrm>
          <a:off x="0" y="0"/>
          <a:ext cx="0" cy="0"/>
          <a:chOff x="0" y="0"/>
          <a:chExt cx="0" cy="0"/>
        </a:xfrm>
      </p:grpSpPr>
      <p:sp>
        <p:nvSpPr>
          <p:cNvPr id="1051" name="Google Shape;1051;p3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52" name="Google Shape;1052;p35"/>
          <p:cNvGrpSpPr/>
          <p:nvPr/>
        </p:nvGrpSpPr>
        <p:grpSpPr>
          <a:xfrm flipH="1">
            <a:off x="7919517" y="-709553"/>
            <a:ext cx="1895833" cy="1895866"/>
            <a:chOff x="3835450" y="-252000"/>
            <a:chExt cx="1445325" cy="1445350"/>
          </a:xfrm>
        </p:grpSpPr>
        <p:sp>
          <p:nvSpPr>
            <p:cNvPr id="1053" name="Google Shape;1053;p3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5"/>
          <p:cNvGrpSpPr/>
          <p:nvPr/>
        </p:nvGrpSpPr>
        <p:grpSpPr>
          <a:xfrm>
            <a:off x="-1021739" y="0"/>
            <a:ext cx="1734954" cy="1734954"/>
            <a:chOff x="6340050" y="754850"/>
            <a:chExt cx="1595800" cy="1595800"/>
          </a:xfrm>
        </p:grpSpPr>
        <p:sp>
          <p:nvSpPr>
            <p:cNvPr id="1059" name="Google Shape;1059;p3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8964923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062"/>
        <p:cNvGrpSpPr/>
        <p:nvPr/>
      </p:nvGrpSpPr>
      <p:grpSpPr>
        <a:xfrm>
          <a:off x="0" y="0"/>
          <a:ext cx="0" cy="0"/>
          <a:chOff x="0" y="0"/>
          <a:chExt cx="0" cy="0"/>
        </a:xfrm>
      </p:grpSpPr>
      <p:sp>
        <p:nvSpPr>
          <p:cNvPr id="1063" name="Google Shape;1063;p3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64" name="Google Shape;1064;p36"/>
          <p:cNvGrpSpPr/>
          <p:nvPr/>
        </p:nvGrpSpPr>
        <p:grpSpPr>
          <a:xfrm rot="10800000">
            <a:off x="-1421297" y="-502690"/>
            <a:ext cx="3382300" cy="1993950"/>
            <a:chOff x="1317925" y="2802775"/>
            <a:chExt cx="3382300" cy="1993950"/>
          </a:xfrm>
        </p:grpSpPr>
        <p:sp>
          <p:nvSpPr>
            <p:cNvPr id="1065" name="Google Shape;1065;p3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3176813" y="4566944"/>
            <a:ext cx="2790375" cy="64975"/>
            <a:chOff x="5954300" y="4334988"/>
            <a:chExt cx="2790375" cy="64975"/>
          </a:xfrm>
        </p:grpSpPr>
        <p:sp>
          <p:nvSpPr>
            <p:cNvPr id="1078" name="Google Shape;1078;p3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8482509" y="1395590"/>
            <a:ext cx="1359460" cy="1359460"/>
            <a:chOff x="3901550" y="2223725"/>
            <a:chExt cx="1557050" cy="1557050"/>
          </a:xfrm>
        </p:grpSpPr>
        <p:sp>
          <p:nvSpPr>
            <p:cNvPr id="1099" name="Google Shape;1099;p3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055632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7">
  <p:cSld name="Title only 7">
    <p:spTree>
      <p:nvGrpSpPr>
        <p:cNvPr id="1" name="Shape 1104"/>
        <p:cNvGrpSpPr/>
        <p:nvPr/>
      </p:nvGrpSpPr>
      <p:grpSpPr>
        <a:xfrm>
          <a:off x="0" y="0"/>
          <a:ext cx="0" cy="0"/>
          <a:chOff x="0" y="0"/>
          <a:chExt cx="0" cy="0"/>
        </a:xfrm>
      </p:grpSpPr>
      <p:sp>
        <p:nvSpPr>
          <p:cNvPr id="1105" name="Google Shape;1105;p3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6" name="Google Shape;1106;p37"/>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 name="Google Shape;1107;p37"/>
          <p:cNvGrpSpPr/>
          <p:nvPr/>
        </p:nvGrpSpPr>
        <p:grpSpPr>
          <a:xfrm>
            <a:off x="-1978450" y="1225934"/>
            <a:ext cx="2691676" cy="2691631"/>
            <a:chOff x="5165750" y="-1146341"/>
            <a:chExt cx="2691676" cy="2691631"/>
          </a:xfrm>
        </p:grpSpPr>
        <p:sp>
          <p:nvSpPr>
            <p:cNvPr id="1108" name="Google Shape;1108;p3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37"/>
          <p:cNvGrpSpPr/>
          <p:nvPr/>
        </p:nvGrpSpPr>
        <p:grpSpPr>
          <a:xfrm>
            <a:off x="8430782" y="539079"/>
            <a:ext cx="2471175" cy="2747975"/>
            <a:chOff x="7398357" y="-662077"/>
            <a:chExt cx="2471175" cy="2747975"/>
          </a:xfrm>
        </p:grpSpPr>
        <p:sp>
          <p:nvSpPr>
            <p:cNvPr id="1118" name="Google Shape;1118;p3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2938590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8">
  <p:cSld name="Title only 8">
    <p:spTree>
      <p:nvGrpSpPr>
        <p:cNvPr id="1" name="Shape 1123"/>
        <p:cNvGrpSpPr/>
        <p:nvPr/>
      </p:nvGrpSpPr>
      <p:grpSpPr>
        <a:xfrm>
          <a:off x="0" y="0"/>
          <a:ext cx="0" cy="0"/>
          <a:chOff x="0" y="0"/>
          <a:chExt cx="0" cy="0"/>
        </a:xfrm>
      </p:grpSpPr>
      <p:sp>
        <p:nvSpPr>
          <p:cNvPr id="1124" name="Google Shape;1124;p38"/>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25" name="Google Shape;1125;p38"/>
          <p:cNvGrpSpPr/>
          <p:nvPr/>
        </p:nvGrpSpPr>
        <p:grpSpPr>
          <a:xfrm flipH="1">
            <a:off x="-1513236" y="3983450"/>
            <a:ext cx="3382300" cy="1993950"/>
            <a:chOff x="1317925" y="2802775"/>
            <a:chExt cx="3382300" cy="1993950"/>
          </a:xfrm>
        </p:grpSpPr>
        <p:sp>
          <p:nvSpPr>
            <p:cNvPr id="1126" name="Google Shape;1126;p3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38"/>
          <p:cNvGrpSpPr/>
          <p:nvPr/>
        </p:nvGrpSpPr>
        <p:grpSpPr>
          <a:xfrm>
            <a:off x="245325" y="539500"/>
            <a:ext cx="199875" cy="721150"/>
            <a:chOff x="188762" y="539500"/>
            <a:chExt cx="199875" cy="721150"/>
          </a:xfrm>
        </p:grpSpPr>
        <p:sp>
          <p:nvSpPr>
            <p:cNvPr id="1139" name="Google Shape;1139;p3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38"/>
          <p:cNvGrpSpPr/>
          <p:nvPr/>
        </p:nvGrpSpPr>
        <p:grpSpPr>
          <a:xfrm flipH="1">
            <a:off x="7855963" y="-320208"/>
            <a:ext cx="1604419" cy="1604360"/>
            <a:chOff x="-74975" y="157600"/>
            <a:chExt cx="1604419" cy="1604360"/>
          </a:xfrm>
        </p:grpSpPr>
        <p:sp>
          <p:nvSpPr>
            <p:cNvPr id="1150" name="Google Shape;1150;p38"/>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38772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9">
  <p:cSld name="Title only 9">
    <p:spTree>
      <p:nvGrpSpPr>
        <p:cNvPr id="1" name="Shape 1159"/>
        <p:cNvGrpSpPr/>
        <p:nvPr/>
      </p:nvGrpSpPr>
      <p:grpSpPr>
        <a:xfrm>
          <a:off x="0" y="0"/>
          <a:ext cx="0" cy="0"/>
          <a:chOff x="0" y="0"/>
          <a:chExt cx="0" cy="0"/>
        </a:xfrm>
      </p:grpSpPr>
      <p:sp>
        <p:nvSpPr>
          <p:cNvPr id="1160" name="Google Shape;1160;p3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61" name="Google Shape;1161;p39"/>
          <p:cNvGrpSpPr/>
          <p:nvPr/>
        </p:nvGrpSpPr>
        <p:grpSpPr>
          <a:xfrm>
            <a:off x="245325" y="539500"/>
            <a:ext cx="199875" cy="721150"/>
            <a:chOff x="188762" y="539500"/>
            <a:chExt cx="199875" cy="721150"/>
          </a:xfrm>
        </p:grpSpPr>
        <p:sp>
          <p:nvSpPr>
            <p:cNvPr id="1162" name="Google Shape;1162;p39"/>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39"/>
          <p:cNvGrpSpPr/>
          <p:nvPr/>
        </p:nvGrpSpPr>
        <p:grpSpPr>
          <a:xfrm rot="5400000" flipH="1">
            <a:off x="3176355" y="4343939"/>
            <a:ext cx="2791286" cy="2599651"/>
            <a:chOff x="-1466486" y="2736279"/>
            <a:chExt cx="2791286" cy="2599651"/>
          </a:xfrm>
        </p:grpSpPr>
        <p:sp>
          <p:nvSpPr>
            <p:cNvPr id="1173" name="Google Shape;1173;p39"/>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9"/>
            <p:cNvGrpSpPr/>
            <p:nvPr/>
          </p:nvGrpSpPr>
          <p:grpSpPr>
            <a:xfrm>
              <a:off x="713226" y="3730956"/>
              <a:ext cx="611574" cy="610281"/>
              <a:chOff x="4496550" y="2819475"/>
              <a:chExt cx="366300" cy="365525"/>
            </a:xfrm>
          </p:grpSpPr>
          <p:sp>
            <p:nvSpPr>
              <p:cNvPr id="1175" name="Google Shape;1175;p39"/>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 name="Google Shape;1177;p39"/>
          <p:cNvGrpSpPr/>
          <p:nvPr/>
        </p:nvGrpSpPr>
        <p:grpSpPr>
          <a:xfrm>
            <a:off x="8430782" y="539079"/>
            <a:ext cx="2471175" cy="2747975"/>
            <a:chOff x="7398357" y="-662077"/>
            <a:chExt cx="2471175" cy="2747975"/>
          </a:xfrm>
        </p:grpSpPr>
        <p:sp>
          <p:nvSpPr>
            <p:cNvPr id="1178" name="Google Shape;1178;p3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5766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05"/>
        <p:cNvGrpSpPr/>
        <p:nvPr/>
      </p:nvGrpSpPr>
      <p:grpSpPr>
        <a:xfrm>
          <a:off x="0" y="0"/>
          <a:ext cx="0" cy="0"/>
          <a:chOff x="0" y="0"/>
          <a:chExt cx="0" cy="0"/>
        </a:xfrm>
      </p:grpSpPr>
      <p:sp>
        <p:nvSpPr>
          <p:cNvPr id="306" name="Google Shape;306;p13"/>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3"/>
          <p:cNvGrpSpPr/>
          <p:nvPr/>
        </p:nvGrpSpPr>
        <p:grpSpPr>
          <a:xfrm>
            <a:off x="8430750" y="407034"/>
            <a:ext cx="2691676" cy="2691631"/>
            <a:chOff x="5165750" y="-1146341"/>
            <a:chExt cx="2691676" cy="2691631"/>
          </a:xfrm>
        </p:grpSpPr>
        <p:sp>
          <p:nvSpPr>
            <p:cNvPr id="308" name="Google Shape;308;p13"/>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3"/>
          <p:cNvGrpSpPr/>
          <p:nvPr/>
        </p:nvGrpSpPr>
        <p:grpSpPr>
          <a:xfrm>
            <a:off x="5640400" y="4828856"/>
            <a:ext cx="2790375" cy="64975"/>
            <a:chOff x="5954300" y="4334988"/>
            <a:chExt cx="2790375" cy="64975"/>
          </a:xfrm>
        </p:grpSpPr>
        <p:sp>
          <p:nvSpPr>
            <p:cNvPr id="318" name="Google Shape;318;p1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3"/>
          <p:cNvGrpSpPr/>
          <p:nvPr/>
        </p:nvGrpSpPr>
        <p:grpSpPr>
          <a:xfrm>
            <a:off x="-319052" y="-320208"/>
            <a:ext cx="1604419" cy="1604360"/>
            <a:chOff x="-74975" y="157600"/>
            <a:chExt cx="1604419" cy="1604360"/>
          </a:xfrm>
        </p:grpSpPr>
        <p:sp>
          <p:nvSpPr>
            <p:cNvPr id="339" name="Google Shape;339;p13"/>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txBox="1">
            <a:spLocks noGrp="1"/>
          </p:cNvSpPr>
          <p:nvPr>
            <p:ph type="title" hasCustomPrompt="1"/>
          </p:nvPr>
        </p:nvSpPr>
        <p:spPr>
          <a:xfrm>
            <a:off x="713237"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9" name="Google Shape;349;p13"/>
          <p:cNvSpPr txBox="1">
            <a:spLocks noGrp="1"/>
          </p:cNvSpPr>
          <p:nvPr>
            <p:ph type="subTitle" idx="1"/>
          </p:nvPr>
        </p:nvSpPr>
        <p:spPr>
          <a:xfrm>
            <a:off x="162765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13"/>
          <p:cNvSpPr txBox="1">
            <a:spLocks noGrp="1"/>
          </p:cNvSpPr>
          <p:nvPr>
            <p:ph type="title" idx="2" hasCustomPrompt="1"/>
          </p:nvPr>
        </p:nvSpPr>
        <p:spPr>
          <a:xfrm>
            <a:off x="4064061"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1" name="Google Shape;351;p13"/>
          <p:cNvSpPr txBox="1">
            <a:spLocks noGrp="1"/>
          </p:cNvSpPr>
          <p:nvPr>
            <p:ph type="subTitle" idx="3"/>
          </p:nvPr>
        </p:nvSpPr>
        <p:spPr>
          <a:xfrm>
            <a:off x="497846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13"/>
          <p:cNvSpPr txBox="1">
            <a:spLocks noGrp="1"/>
          </p:cNvSpPr>
          <p:nvPr>
            <p:ph type="title" idx="4" hasCustomPrompt="1"/>
          </p:nvPr>
        </p:nvSpPr>
        <p:spPr>
          <a:xfrm>
            <a:off x="2055937"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3" name="Google Shape;353;p13"/>
          <p:cNvSpPr txBox="1">
            <a:spLocks noGrp="1"/>
          </p:cNvSpPr>
          <p:nvPr>
            <p:ph type="subTitle" idx="5"/>
          </p:nvPr>
        </p:nvSpPr>
        <p:spPr>
          <a:xfrm>
            <a:off x="297035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13"/>
          <p:cNvSpPr txBox="1">
            <a:spLocks noGrp="1"/>
          </p:cNvSpPr>
          <p:nvPr>
            <p:ph type="title" idx="6" hasCustomPrompt="1"/>
          </p:nvPr>
        </p:nvSpPr>
        <p:spPr>
          <a:xfrm>
            <a:off x="5406761"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5" name="Google Shape;355;p13"/>
          <p:cNvSpPr txBox="1">
            <a:spLocks noGrp="1"/>
          </p:cNvSpPr>
          <p:nvPr>
            <p:ph type="subTitle" idx="7"/>
          </p:nvPr>
        </p:nvSpPr>
        <p:spPr>
          <a:xfrm>
            <a:off x="632116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6" name="Google Shape;356;p13"/>
          <p:cNvSpPr txBox="1">
            <a:spLocks noGrp="1"/>
          </p:cNvSpPr>
          <p:nvPr>
            <p:ph type="subTitle" idx="8"/>
          </p:nvPr>
        </p:nvSpPr>
        <p:spPr>
          <a:xfrm>
            <a:off x="1627650"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7" name="Google Shape;357;p13"/>
          <p:cNvSpPr txBox="1">
            <a:spLocks noGrp="1"/>
          </p:cNvSpPr>
          <p:nvPr>
            <p:ph type="subTitle" idx="9"/>
          </p:nvPr>
        </p:nvSpPr>
        <p:spPr>
          <a:xfrm>
            <a:off x="4978476"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8" name="Google Shape;358;p13"/>
          <p:cNvSpPr txBox="1">
            <a:spLocks noGrp="1"/>
          </p:cNvSpPr>
          <p:nvPr>
            <p:ph type="subTitle" idx="13"/>
          </p:nvPr>
        </p:nvSpPr>
        <p:spPr>
          <a:xfrm>
            <a:off x="2970350"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13"/>
          <p:cNvSpPr txBox="1">
            <a:spLocks noGrp="1"/>
          </p:cNvSpPr>
          <p:nvPr>
            <p:ph type="subTitle" idx="14"/>
          </p:nvPr>
        </p:nvSpPr>
        <p:spPr>
          <a:xfrm>
            <a:off x="6321176"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13"/>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183"/>
        <p:cNvGrpSpPr/>
        <p:nvPr/>
      </p:nvGrpSpPr>
      <p:grpSpPr>
        <a:xfrm>
          <a:off x="0" y="0"/>
          <a:ext cx="0" cy="0"/>
          <a:chOff x="0" y="0"/>
          <a:chExt cx="0" cy="0"/>
        </a:xfrm>
      </p:grpSpPr>
      <p:sp>
        <p:nvSpPr>
          <p:cNvPr id="1184" name="Google Shape;1184;p40"/>
          <p:cNvSpPr txBox="1">
            <a:spLocks noGrp="1"/>
          </p:cNvSpPr>
          <p:nvPr>
            <p:ph type="ctrTitle"/>
          </p:nvPr>
        </p:nvSpPr>
        <p:spPr>
          <a:xfrm>
            <a:off x="1002200" y="475000"/>
            <a:ext cx="4142100" cy="111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000">
                <a:latin typeface="Poppins Medium"/>
                <a:ea typeface="Poppins Medium"/>
                <a:cs typeface="Poppins Medium"/>
                <a:sym typeface="Poppins Medium"/>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85" name="Google Shape;1185;p40"/>
          <p:cNvSpPr txBox="1">
            <a:spLocks noGrp="1"/>
          </p:cNvSpPr>
          <p:nvPr>
            <p:ph type="subTitle" idx="1"/>
          </p:nvPr>
        </p:nvSpPr>
        <p:spPr>
          <a:xfrm>
            <a:off x="997475" y="1589950"/>
            <a:ext cx="4151700" cy="107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86" name="Google Shape;1186;p40"/>
          <p:cNvSpPr txBox="1"/>
          <p:nvPr/>
        </p:nvSpPr>
        <p:spPr>
          <a:xfrm>
            <a:off x="956450" y="3553675"/>
            <a:ext cx="4233600" cy="664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and includes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a:ea typeface="Roboto"/>
              <a:cs typeface="Roboto"/>
              <a:sym typeface="Roboto"/>
            </a:endParaRPr>
          </a:p>
        </p:txBody>
      </p:sp>
      <p:grpSp>
        <p:nvGrpSpPr>
          <p:cNvPr id="1187" name="Google Shape;1187;p40"/>
          <p:cNvGrpSpPr/>
          <p:nvPr/>
        </p:nvGrpSpPr>
        <p:grpSpPr>
          <a:xfrm>
            <a:off x="-1030213" y="1623822"/>
            <a:ext cx="1895833" cy="1895866"/>
            <a:chOff x="3835450" y="-252000"/>
            <a:chExt cx="1445325" cy="1445350"/>
          </a:xfrm>
        </p:grpSpPr>
        <p:sp>
          <p:nvSpPr>
            <p:cNvPr id="1188" name="Google Shape;1188;p4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1497591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193"/>
        <p:cNvGrpSpPr/>
        <p:nvPr/>
      </p:nvGrpSpPr>
      <p:grpSpPr>
        <a:xfrm>
          <a:off x="0" y="0"/>
          <a:ext cx="0" cy="0"/>
          <a:chOff x="0" y="0"/>
          <a:chExt cx="0" cy="0"/>
        </a:xfrm>
      </p:grpSpPr>
      <p:grpSp>
        <p:nvGrpSpPr>
          <p:cNvPr id="1194" name="Google Shape;1194;p41"/>
          <p:cNvGrpSpPr/>
          <p:nvPr/>
        </p:nvGrpSpPr>
        <p:grpSpPr>
          <a:xfrm>
            <a:off x="8430750" y="1225934"/>
            <a:ext cx="2691676" cy="2691631"/>
            <a:chOff x="5165750" y="-1146341"/>
            <a:chExt cx="2691676" cy="2691631"/>
          </a:xfrm>
        </p:grpSpPr>
        <p:sp>
          <p:nvSpPr>
            <p:cNvPr id="1195" name="Google Shape;1195;p41"/>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a:off x="713225" y="4828856"/>
            <a:ext cx="2790375" cy="64975"/>
            <a:chOff x="5954300" y="4334988"/>
            <a:chExt cx="2790375" cy="64975"/>
          </a:xfrm>
        </p:grpSpPr>
        <p:sp>
          <p:nvSpPr>
            <p:cNvPr id="1205" name="Google Shape;1205;p41"/>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1"/>
          <p:cNvGrpSpPr/>
          <p:nvPr/>
        </p:nvGrpSpPr>
        <p:grpSpPr>
          <a:xfrm>
            <a:off x="-319052" y="-320208"/>
            <a:ext cx="1604419" cy="1604360"/>
            <a:chOff x="-74975" y="157600"/>
            <a:chExt cx="1604419" cy="1604360"/>
          </a:xfrm>
        </p:grpSpPr>
        <p:sp>
          <p:nvSpPr>
            <p:cNvPr id="1226" name="Google Shape;1226;p41"/>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48202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235"/>
        <p:cNvGrpSpPr/>
        <p:nvPr/>
      </p:nvGrpSpPr>
      <p:grpSpPr>
        <a:xfrm>
          <a:off x="0" y="0"/>
          <a:ext cx="0" cy="0"/>
          <a:chOff x="0" y="0"/>
          <a:chExt cx="0" cy="0"/>
        </a:xfrm>
      </p:grpSpPr>
      <p:grpSp>
        <p:nvGrpSpPr>
          <p:cNvPr id="1236" name="Google Shape;1236;p42"/>
          <p:cNvGrpSpPr/>
          <p:nvPr/>
        </p:nvGrpSpPr>
        <p:grpSpPr>
          <a:xfrm>
            <a:off x="7271250" y="3754850"/>
            <a:ext cx="3382300" cy="1993950"/>
            <a:chOff x="1317925" y="2802775"/>
            <a:chExt cx="3382300" cy="1993950"/>
          </a:xfrm>
        </p:grpSpPr>
        <p:sp>
          <p:nvSpPr>
            <p:cNvPr id="1237" name="Google Shape;1237;p4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2"/>
          <p:cNvGrpSpPr/>
          <p:nvPr/>
        </p:nvGrpSpPr>
        <p:grpSpPr>
          <a:xfrm flipH="1">
            <a:off x="2244842" y="345725"/>
            <a:ext cx="4489475" cy="193775"/>
            <a:chOff x="1784500" y="1867350"/>
            <a:chExt cx="4489475" cy="193775"/>
          </a:xfrm>
        </p:grpSpPr>
        <p:sp>
          <p:nvSpPr>
            <p:cNvPr id="1250" name="Google Shape;1250;p4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42"/>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867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28"/>
        <p:cNvGrpSpPr/>
        <p:nvPr/>
      </p:nvGrpSpPr>
      <p:grpSpPr>
        <a:xfrm>
          <a:off x="0" y="0"/>
          <a:ext cx="0" cy="0"/>
          <a:chOff x="0" y="0"/>
          <a:chExt cx="0" cy="0"/>
        </a:xfrm>
      </p:grpSpPr>
      <p:sp>
        <p:nvSpPr>
          <p:cNvPr id="529" name="Google Shape;529;p19"/>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9"/>
          <p:cNvGrpSpPr/>
          <p:nvPr/>
        </p:nvGrpSpPr>
        <p:grpSpPr>
          <a:xfrm>
            <a:off x="-1978450" y="1225934"/>
            <a:ext cx="2691676" cy="2691631"/>
            <a:chOff x="5165750" y="-1146341"/>
            <a:chExt cx="2691676" cy="2691631"/>
          </a:xfrm>
        </p:grpSpPr>
        <p:sp>
          <p:nvSpPr>
            <p:cNvPr id="531" name="Google Shape;531;p19"/>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9"/>
          <p:cNvGrpSpPr/>
          <p:nvPr/>
        </p:nvGrpSpPr>
        <p:grpSpPr>
          <a:xfrm>
            <a:off x="8430782" y="539079"/>
            <a:ext cx="2471175" cy="2747975"/>
            <a:chOff x="7398357" y="-662077"/>
            <a:chExt cx="2471175" cy="2747975"/>
          </a:xfrm>
        </p:grpSpPr>
        <p:sp>
          <p:nvSpPr>
            <p:cNvPr id="541" name="Google Shape;541;p1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9"/>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7" name="Google Shape;547;p19"/>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8" name="Google Shape;548;p19"/>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19"/>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748"/>
        <p:cNvGrpSpPr/>
        <p:nvPr/>
      </p:nvGrpSpPr>
      <p:grpSpPr>
        <a:xfrm>
          <a:off x="0" y="0"/>
          <a:ext cx="0" cy="0"/>
          <a:chOff x="0" y="0"/>
          <a:chExt cx="0" cy="0"/>
        </a:xfrm>
      </p:grpSpPr>
      <p:grpSp>
        <p:nvGrpSpPr>
          <p:cNvPr id="749" name="Google Shape;749;p26"/>
          <p:cNvGrpSpPr/>
          <p:nvPr/>
        </p:nvGrpSpPr>
        <p:grpSpPr>
          <a:xfrm rot="10800000">
            <a:off x="-1421297" y="-502690"/>
            <a:ext cx="3382300" cy="1993950"/>
            <a:chOff x="1317925" y="2802775"/>
            <a:chExt cx="3382300" cy="1993950"/>
          </a:xfrm>
        </p:grpSpPr>
        <p:sp>
          <p:nvSpPr>
            <p:cNvPr id="750" name="Google Shape;750;p2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6"/>
          <p:cNvGrpSpPr/>
          <p:nvPr/>
        </p:nvGrpSpPr>
        <p:grpSpPr>
          <a:xfrm>
            <a:off x="3176813" y="4566944"/>
            <a:ext cx="2790375" cy="64975"/>
            <a:chOff x="5954300" y="4334988"/>
            <a:chExt cx="2790375" cy="64975"/>
          </a:xfrm>
        </p:grpSpPr>
        <p:sp>
          <p:nvSpPr>
            <p:cNvPr id="763" name="Google Shape;763;p2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26"/>
          <p:cNvGrpSpPr/>
          <p:nvPr/>
        </p:nvGrpSpPr>
        <p:grpSpPr>
          <a:xfrm>
            <a:off x="8482509" y="2257015"/>
            <a:ext cx="1359460" cy="1359460"/>
            <a:chOff x="3901550" y="2223725"/>
            <a:chExt cx="1557050" cy="1557050"/>
          </a:xfrm>
        </p:grpSpPr>
        <p:sp>
          <p:nvSpPr>
            <p:cNvPr id="784" name="Google Shape;784;p2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6"/>
          <p:cNvSpPr txBox="1">
            <a:spLocks noGrp="1"/>
          </p:cNvSpPr>
          <p:nvPr>
            <p:ph type="subTitle" idx="1"/>
          </p:nvPr>
        </p:nvSpPr>
        <p:spPr>
          <a:xfrm>
            <a:off x="11049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0" name="Google Shape;790;p26"/>
          <p:cNvSpPr txBox="1">
            <a:spLocks noGrp="1"/>
          </p:cNvSpPr>
          <p:nvPr>
            <p:ph type="subTitle" idx="2"/>
          </p:nvPr>
        </p:nvSpPr>
        <p:spPr>
          <a:xfrm>
            <a:off x="355065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6"/>
          <p:cNvSpPr txBox="1">
            <a:spLocks noGrp="1"/>
          </p:cNvSpPr>
          <p:nvPr>
            <p:ph type="subTitle" idx="3"/>
          </p:nvPr>
        </p:nvSpPr>
        <p:spPr>
          <a:xfrm>
            <a:off x="59963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2" name="Google Shape;792;p26"/>
          <p:cNvSpPr txBox="1">
            <a:spLocks noGrp="1"/>
          </p:cNvSpPr>
          <p:nvPr>
            <p:ph type="subTitle" idx="4"/>
          </p:nvPr>
        </p:nvSpPr>
        <p:spPr>
          <a:xfrm>
            <a:off x="1104984"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3" name="Google Shape;793;p26"/>
          <p:cNvSpPr txBox="1">
            <a:spLocks noGrp="1"/>
          </p:cNvSpPr>
          <p:nvPr>
            <p:ph type="subTitle" idx="5"/>
          </p:nvPr>
        </p:nvSpPr>
        <p:spPr>
          <a:xfrm>
            <a:off x="3550650"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4" name="Google Shape;794;p26"/>
          <p:cNvSpPr txBox="1">
            <a:spLocks noGrp="1"/>
          </p:cNvSpPr>
          <p:nvPr>
            <p:ph type="subTitle" idx="6"/>
          </p:nvPr>
        </p:nvSpPr>
        <p:spPr>
          <a:xfrm>
            <a:off x="5996325" y="3445997"/>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5" name="Google Shape;795;p26"/>
          <p:cNvSpPr txBox="1">
            <a:spLocks noGrp="1"/>
          </p:cNvSpPr>
          <p:nvPr>
            <p:ph type="subTitle" idx="7"/>
          </p:nvPr>
        </p:nvSpPr>
        <p:spPr>
          <a:xfrm>
            <a:off x="11007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6" name="Google Shape;796;p26"/>
          <p:cNvSpPr txBox="1">
            <a:spLocks noGrp="1"/>
          </p:cNvSpPr>
          <p:nvPr>
            <p:ph type="subTitle" idx="8"/>
          </p:nvPr>
        </p:nvSpPr>
        <p:spPr>
          <a:xfrm>
            <a:off x="355065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7" name="Google Shape;797;p26"/>
          <p:cNvSpPr txBox="1">
            <a:spLocks noGrp="1"/>
          </p:cNvSpPr>
          <p:nvPr>
            <p:ph type="subTitle" idx="9"/>
          </p:nvPr>
        </p:nvSpPr>
        <p:spPr>
          <a:xfrm>
            <a:off x="60006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8" name="Google Shape;798;p26"/>
          <p:cNvSpPr txBox="1">
            <a:spLocks noGrp="1"/>
          </p:cNvSpPr>
          <p:nvPr>
            <p:ph type="subTitle" idx="13"/>
          </p:nvPr>
        </p:nvSpPr>
        <p:spPr>
          <a:xfrm>
            <a:off x="110070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9" name="Google Shape;799;p26"/>
          <p:cNvSpPr txBox="1">
            <a:spLocks noGrp="1"/>
          </p:cNvSpPr>
          <p:nvPr>
            <p:ph type="subTitle" idx="14"/>
          </p:nvPr>
        </p:nvSpPr>
        <p:spPr>
          <a:xfrm>
            <a:off x="355065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0" name="Google Shape;800;p26"/>
          <p:cNvSpPr txBox="1">
            <a:spLocks noGrp="1"/>
          </p:cNvSpPr>
          <p:nvPr>
            <p:ph type="subTitle" idx="15"/>
          </p:nvPr>
        </p:nvSpPr>
        <p:spPr>
          <a:xfrm>
            <a:off x="6000600" y="308775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1" name="Google Shape;801;p2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atin typeface="Poppins Medium"/>
                <a:ea typeface="Poppins Medium"/>
                <a:cs typeface="Poppins Medium"/>
                <a:sym typeface="Poppins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4" name="Google Shape;894;p30"/>
          <p:cNvSpPr txBox="1">
            <a:spLocks noGrp="1"/>
          </p:cNvSpPr>
          <p:nvPr>
            <p:ph type="title" idx="2" hasCustomPrompt="1"/>
          </p:nvPr>
        </p:nvSpPr>
        <p:spPr>
          <a:xfrm>
            <a:off x="3634038" y="971663"/>
            <a:ext cx="1875900" cy="113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95" name="Google Shape;895;p30"/>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6" name="Google Shape;896;p30"/>
          <p:cNvGrpSpPr/>
          <p:nvPr/>
        </p:nvGrpSpPr>
        <p:grpSpPr>
          <a:xfrm flipH="1">
            <a:off x="-614106" y="-505328"/>
            <a:ext cx="1895833" cy="1895866"/>
            <a:chOff x="3835450" y="-252000"/>
            <a:chExt cx="1445325" cy="1445350"/>
          </a:xfrm>
        </p:grpSpPr>
        <p:sp>
          <p:nvSpPr>
            <p:cNvPr id="897" name="Google Shape;897;p3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0"/>
          <p:cNvGrpSpPr/>
          <p:nvPr/>
        </p:nvGrpSpPr>
        <p:grpSpPr>
          <a:xfrm flipH="1">
            <a:off x="7862264" y="240504"/>
            <a:ext cx="2791286" cy="2599651"/>
            <a:chOff x="-1466486" y="2736279"/>
            <a:chExt cx="2791286" cy="2599651"/>
          </a:xfrm>
        </p:grpSpPr>
        <p:sp>
          <p:nvSpPr>
            <p:cNvPr id="903" name="Google Shape;903;p30"/>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0"/>
            <p:cNvGrpSpPr/>
            <p:nvPr/>
          </p:nvGrpSpPr>
          <p:grpSpPr>
            <a:xfrm>
              <a:off x="713226" y="3730956"/>
              <a:ext cx="611574" cy="610281"/>
              <a:chOff x="4496550" y="2819475"/>
              <a:chExt cx="366300" cy="365525"/>
            </a:xfrm>
          </p:grpSpPr>
          <p:sp>
            <p:nvSpPr>
              <p:cNvPr id="905" name="Google Shape;905;p3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30"/>
          <p:cNvGrpSpPr/>
          <p:nvPr/>
        </p:nvGrpSpPr>
        <p:grpSpPr>
          <a:xfrm>
            <a:off x="2327258" y="4599425"/>
            <a:ext cx="4489475" cy="193775"/>
            <a:chOff x="1784500" y="1867350"/>
            <a:chExt cx="4489475" cy="193775"/>
          </a:xfrm>
        </p:grpSpPr>
        <p:sp>
          <p:nvSpPr>
            <p:cNvPr id="908" name="Google Shape;908;p30"/>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45325" y="4072050"/>
            <a:ext cx="199875" cy="721150"/>
            <a:chOff x="188762" y="539500"/>
            <a:chExt cx="199875" cy="721150"/>
          </a:xfrm>
        </p:grpSpPr>
        <p:sp>
          <p:nvSpPr>
            <p:cNvPr id="912" name="Google Shape;912;p30"/>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7">
  <p:cSld name="CUSTOM_9">
    <p:spTree>
      <p:nvGrpSpPr>
        <p:cNvPr id="1" name="Shape 1104"/>
        <p:cNvGrpSpPr/>
        <p:nvPr/>
      </p:nvGrpSpPr>
      <p:grpSpPr>
        <a:xfrm>
          <a:off x="0" y="0"/>
          <a:ext cx="0" cy="0"/>
          <a:chOff x="0" y="0"/>
          <a:chExt cx="0" cy="0"/>
        </a:xfrm>
      </p:grpSpPr>
      <p:sp>
        <p:nvSpPr>
          <p:cNvPr id="1105" name="Google Shape;1105;p3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6" name="Google Shape;1106;p37"/>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 name="Google Shape;1107;p37"/>
          <p:cNvGrpSpPr/>
          <p:nvPr/>
        </p:nvGrpSpPr>
        <p:grpSpPr>
          <a:xfrm>
            <a:off x="-1978450" y="1225934"/>
            <a:ext cx="2691676" cy="2691631"/>
            <a:chOff x="5165750" y="-1146341"/>
            <a:chExt cx="2691676" cy="2691631"/>
          </a:xfrm>
        </p:grpSpPr>
        <p:sp>
          <p:nvSpPr>
            <p:cNvPr id="1108" name="Google Shape;1108;p3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37"/>
          <p:cNvGrpSpPr/>
          <p:nvPr/>
        </p:nvGrpSpPr>
        <p:grpSpPr>
          <a:xfrm>
            <a:off x="8430782" y="539079"/>
            <a:ext cx="2471175" cy="2747975"/>
            <a:chOff x="7398357" y="-662077"/>
            <a:chExt cx="2471175" cy="2747975"/>
          </a:xfrm>
        </p:grpSpPr>
        <p:sp>
          <p:nvSpPr>
            <p:cNvPr id="1118" name="Google Shape;1118;p3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theme" Target="../theme/theme2.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308450"/>
            <a:ext cx="7717500" cy="3260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 id="2147483665" r:id="rId6"/>
    <p:sldLayoutId id="2147483672" r:id="rId7"/>
    <p:sldLayoutId id="2147483676" r:id="rId8"/>
    <p:sldLayoutId id="2147483683" r:id="rId9"/>
    <p:sldLayoutId id="2147483687" r:id="rId10"/>
    <p:sldLayoutId id="214748368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F0000"/>
          </p15:clr>
        </p15:guide>
        <p15:guide id="2" pos="2880">
          <p15:clr>
            <a:srgbClr val="FF0000"/>
          </p15:clr>
        </p15:guide>
        <p15:guide id="3" pos="449">
          <p15:clr>
            <a:srgbClr val="FF0000"/>
          </p15:clr>
        </p15:guide>
        <p15:guide id="4" pos="5311">
          <p15:clr>
            <a:srgbClr val="FF0000"/>
          </p15:clr>
        </p15:guide>
        <p15:guide id="5" orient="horz" pos="340">
          <p15:clr>
            <a:srgbClr val="FF0000"/>
          </p15:clr>
        </p15:guide>
        <p15:guide id="6" orient="horz" pos="2897">
          <p15:clr>
            <a:srgbClr val="FF000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308450"/>
            <a:ext cx="7717500" cy="3260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extLst>
      <p:ext uri="{BB962C8B-B14F-4D97-AF65-F5344CB8AC3E}">
        <p14:creationId xmlns:p14="http://schemas.microsoft.com/office/powerpoint/2010/main" val="2444852148"/>
      </p:ext>
    </p:extLst>
  </p:cSld>
  <p:clrMap bg1="lt1" tx1="dk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 id="2147483722" r:id="rId30"/>
    <p:sldLayoutId id="2147483723" r:id="rId31"/>
    <p:sldLayoutId id="2147483724" r:id="rId32"/>
    <p:sldLayoutId id="2147483725" r:id="rId33"/>
    <p:sldLayoutId id="2147483726" r:id="rId34"/>
    <p:sldLayoutId id="2147483727" r:id="rId35"/>
    <p:sldLayoutId id="2147483728" r:id="rId36"/>
    <p:sldLayoutId id="2147483729" r:id="rId37"/>
    <p:sldLayoutId id="2147483730" r:id="rId38"/>
    <p:sldLayoutId id="2147483731" r:id="rId39"/>
    <p:sldLayoutId id="2147483732" r:id="rId40"/>
    <p:sldLayoutId id="2147483733" r:id="rId4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F0000"/>
          </p15:clr>
        </p15:guide>
        <p15:guide id="2" pos="2880">
          <p15:clr>
            <a:srgbClr val="FF0000"/>
          </p15:clr>
        </p15:guide>
        <p15:guide id="3" pos="449">
          <p15:clr>
            <a:srgbClr val="FF0000"/>
          </p15:clr>
        </p15:guide>
        <p15:guide id="4" pos="5311">
          <p15:clr>
            <a:srgbClr val="FF0000"/>
          </p15:clr>
        </p15:guide>
        <p15:guide id="5" orient="horz" pos="340">
          <p15:clr>
            <a:srgbClr val="FF0000"/>
          </p15:clr>
        </p15:guide>
        <p15:guide id="6" orient="horz" pos="2897">
          <p15:clr>
            <a:srgbClr val="FF000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1263"/>
        <p:cNvGrpSpPr/>
        <p:nvPr/>
      </p:nvGrpSpPr>
      <p:grpSpPr>
        <a:xfrm>
          <a:off x="0" y="0"/>
          <a:ext cx="0" cy="0"/>
          <a:chOff x="0" y="0"/>
          <a:chExt cx="0" cy="0"/>
        </a:xfrm>
      </p:grpSpPr>
      <p:sp>
        <p:nvSpPr>
          <p:cNvPr id="1264" name="Google Shape;1264;p46"/>
          <p:cNvSpPr txBox="1">
            <a:spLocks noGrp="1"/>
          </p:cNvSpPr>
          <p:nvPr>
            <p:ph type="ctrTitle"/>
          </p:nvPr>
        </p:nvSpPr>
        <p:spPr>
          <a:xfrm>
            <a:off x="1854921" y="1276523"/>
            <a:ext cx="5174100" cy="1025711"/>
          </a:xfrm>
          <a:prstGeom prst="rect">
            <a:avLst/>
          </a:prstGeom>
        </p:spPr>
        <p:txBody>
          <a:bodyPr spcFirstLastPara="1" wrap="square" lIns="91425" tIns="91425" rIns="91425" bIns="91425" anchor="ctr" anchorCtr="0">
            <a:noAutofit/>
          </a:bodyPr>
          <a:lstStyle/>
          <a:p>
            <a:r>
              <a:rPr lang="en-US" dirty="0"/>
              <a:t>CDS505 </a:t>
            </a:r>
          </a:p>
        </p:txBody>
      </p:sp>
      <p:sp>
        <p:nvSpPr>
          <p:cNvPr id="1265" name="Google Shape;1265;p46"/>
          <p:cNvSpPr txBox="1">
            <a:spLocks noGrp="1"/>
          </p:cNvSpPr>
          <p:nvPr>
            <p:ph type="subTitle" idx="1"/>
          </p:nvPr>
        </p:nvSpPr>
        <p:spPr>
          <a:xfrm>
            <a:off x="4919165" y="4175070"/>
            <a:ext cx="3736341" cy="523220"/>
          </a:xfrm>
          <a:prstGeom prst="rect">
            <a:avLst/>
          </a:prstGeom>
        </p:spPr>
        <p:txBody>
          <a:bodyPr spcFirstLastPara="1" wrap="square" lIns="91425" tIns="91425" rIns="91425" bIns="91425" anchor="t" anchorCtr="0">
            <a:noAutofit/>
          </a:bodyPr>
          <a:lstStyle/>
          <a:p>
            <a:pPr algn="l"/>
            <a:r>
              <a:rPr lang="en-US" altLang="zh-CN" sz="1400" dirty="0">
                <a:solidFill>
                  <a:schemeClr val="lt1"/>
                </a:solidFill>
                <a:latin typeface="Poppins Medium"/>
                <a:cs typeface="Poppins Medium"/>
                <a:sym typeface="Arial"/>
              </a:rPr>
              <a:t>ZHANG TINGTING| 22203272</a:t>
            </a:r>
          </a:p>
          <a:p>
            <a:pPr algn="l"/>
            <a:r>
              <a:rPr lang="en-US" altLang="zh-CN" sz="1400" dirty="0">
                <a:solidFill>
                  <a:schemeClr val="lt1"/>
                </a:solidFill>
                <a:latin typeface="Poppins Medium"/>
                <a:cs typeface="Poppins Medium"/>
                <a:sym typeface="Arial"/>
              </a:rPr>
              <a:t>21 November 2024</a:t>
            </a:r>
          </a:p>
        </p:txBody>
      </p:sp>
      <p:grpSp>
        <p:nvGrpSpPr>
          <p:cNvPr id="1266" name="Google Shape;1266;p46"/>
          <p:cNvGrpSpPr/>
          <p:nvPr/>
        </p:nvGrpSpPr>
        <p:grpSpPr>
          <a:xfrm>
            <a:off x="-401238" y="-505328"/>
            <a:ext cx="1895833" cy="1895866"/>
            <a:chOff x="3835450" y="-252000"/>
            <a:chExt cx="1445325" cy="1445350"/>
          </a:xfrm>
        </p:grpSpPr>
        <p:sp>
          <p:nvSpPr>
            <p:cNvPr id="1267" name="Google Shape;1267;p46"/>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6"/>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6"/>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6"/>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6"/>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6"/>
          <p:cNvGrpSpPr/>
          <p:nvPr/>
        </p:nvGrpSpPr>
        <p:grpSpPr>
          <a:xfrm>
            <a:off x="7626957" y="-966877"/>
            <a:ext cx="2471175" cy="2747975"/>
            <a:chOff x="7398357" y="-662077"/>
            <a:chExt cx="2471175" cy="2747975"/>
          </a:xfrm>
        </p:grpSpPr>
        <p:sp>
          <p:nvSpPr>
            <p:cNvPr id="1273" name="Google Shape;1273;p46"/>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6"/>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6"/>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6"/>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6"/>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6"/>
          <p:cNvGrpSpPr/>
          <p:nvPr/>
        </p:nvGrpSpPr>
        <p:grpSpPr>
          <a:xfrm>
            <a:off x="-1466486" y="2736279"/>
            <a:ext cx="2791286" cy="2599651"/>
            <a:chOff x="-1466486" y="2736279"/>
            <a:chExt cx="2791286" cy="2599651"/>
          </a:xfrm>
        </p:grpSpPr>
        <p:sp>
          <p:nvSpPr>
            <p:cNvPr id="1279" name="Google Shape;1279;p46"/>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46"/>
            <p:cNvGrpSpPr/>
            <p:nvPr/>
          </p:nvGrpSpPr>
          <p:grpSpPr>
            <a:xfrm>
              <a:off x="713226" y="3730956"/>
              <a:ext cx="611574" cy="610281"/>
              <a:chOff x="4496550" y="2819475"/>
              <a:chExt cx="366300" cy="365525"/>
            </a:xfrm>
          </p:grpSpPr>
          <p:sp>
            <p:nvSpPr>
              <p:cNvPr id="1281" name="Google Shape;1281;p4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0F7BC2D1-BC3C-A5F7-6128-A9C67218C0A2}"/>
              </a:ext>
            </a:extLst>
          </p:cNvPr>
          <p:cNvSpPr txBox="1"/>
          <p:nvPr/>
        </p:nvSpPr>
        <p:spPr>
          <a:xfrm>
            <a:off x="676707" y="2052561"/>
            <a:ext cx="7530528" cy="523220"/>
          </a:xfrm>
          <a:prstGeom prst="rect">
            <a:avLst/>
          </a:prstGeom>
          <a:noFill/>
        </p:spPr>
        <p:txBody>
          <a:bodyPr wrap="square" rtlCol="0">
            <a:spAutoFit/>
          </a:bodyPr>
          <a:lstStyle/>
          <a:p>
            <a:r>
              <a:rPr lang="en-US" altLang="zh-CN" sz="2800" dirty="0">
                <a:solidFill>
                  <a:schemeClr val="dk1"/>
                </a:solidFill>
                <a:latin typeface="Poppins Medium"/>
                <a:cs typeface="Poppins Medium"/>
                <a:sym typeface="Poppins Medium"/>
              </a:rPr>
              <a:t>DATA VISUALISATION &amp; VISUAL ANALYTICS</a:t>
            </a:r>
          </a:p>
        </p:txBody>
      </p:sp>
      <p:sp>
        <p:nvSpPr>
          <p:cNvPr id="3" name="文本框 2">
            <a:extLst>
              <a:ext uri="{FF2B5EF4-FFF2-40B4-BE49-F238E27FC236}">
                <a16:creationId xmlns:a16="http://schemas.microsoft.com/office/drawing/2014/main" id="{909D8BFA-AC0D-26C2-5F65-428F8E43A314}"/>
              </a:ext>
            </a:extLst>
          </p:cNvPr>
          <p:cNvSpPr txBox="1"/>
          <p:nvPr/>
        </p:nvSpPr>
        <p:spPr>
          <a:xfrm>
            <a:off x="2608976" y="2705449"/>
            <a:ext cx="3665989" cy="954107"/>
          </a:xfrm>
          <a:prstGeom prst="rect">
            <a:avLst/>
          </a:prstGeom>
          <a:noFill/>
        </p:spPr>
        <p:txBody>
          <a:bodyPr wrap="square" rtlCol="0">
            <a:spAutoFit/>
          </a:bodyPr>
          <a:lstStyle/>
          <a:p>
            <a:pPr algn="ctr"/>
            <a:r>
              <a:rPr lang="en-US" altLang="zh-CN" sz="3200" dirty="0">
                <a:solidFill>
                  <a:schemeClr val="dk1"/>
                </a:solidFill>
                <a:latin typeface="Poppins Medium"/>
                <a:cs typeface="Poppins Medium"/>
              </a:rPr>
              <a:t>Project</a:t>
            </a:r>
          </a:p>
          <a:p>
            <a:pPr algn="ctr"/>
            <a:r>
              <a:rPr lang="en-US" altLang="zh-CN" sz="2400" dirty="0">
                <a:solidFill>
                  <a:schemeClr val="dk1"/>
                </a:solidFill>
                <a:latin typeface="Poppins Medium"/>
                <a:cs typeface="Poppins Medium"/>
              </a:rPr>
              <a:t>Sem 1 2023-2024</a:t>
            </a:r>
            <a:endParaRPr lang="zh-CN" alt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528152" y="375915"/>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Tool : Tableau </a:t>
            </a:r>
            <a:endParaRPr dirty="0"/>
          </a:p>
        </p:txBody>
      </p:sp>
      <p:pic>
        <p:nvPicPr>
          <p:cNvPr id="6" name="505-Pre">
            <a:hlinkClick r:id="" action="ppaction://media"/>
            <a:extLst>
              <a:ext uri="{FF2B5EF4-FFF2-40B4-BE49-F238E27FC236}">
                <a16:creationId xmlns:a16="http://schemas.microsoft.com/office/drawing/2014/main" id="{91169E5C-BFCD-278A-B912-61EB6D4AA2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17070" y="1052819"/>
            <a:ext cx="6198651" cy="38741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5" name="Google Shape;1445;p56"/>
          <p:cNvSpPr txBox="1">
            <a:spLocks noGrp="1"/>
          </p:cNvSpPr>
          <p:nvPr>
            <p:ph type="subTitle" idx="7"/>
          </p:nvPr>
        </p:nvSpPr>
        <p:spPr>
          <a:xfrm>
            <a:off x="986399" y="3833838"/>
            <a:ext cx="2042700" cy="495300"/>
          </a:xfrm>
          <a:prstGeom prst="rect">
            <a:avLst/>
          </a:prstGeom>
        </p:spPr>
        <p:txBody>
          <a:bodyPr spcFirstLastPara="1" wrap="square" lIns="91425" tIns="91425" rIns="91425" bIns="91425" anchor="b" anchorCtr="0">
            <a:noAutofit/>
          </a:bodyPr>
          <a:lstStyle/>
          <a:p>
            <a:pPr marL="0" indent="0"/>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Bar Charts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46" name="Google Shape;1446;p56"/>
          <p:cNvSpPr txBox="1">
            <a:spLocks noGrp="1"/>
          </p:cNvSpPr>
          <p:nvPr>
            <p:ph type="subTitle" idx="8"/>
          </p:nvPr>
        </p:nvSpPr>
        <p:spPr>
          <a:xfrm>
            <a:off x="5660025" y="3885099"/>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altLang="zh-CN" sz="1800" b="1" dirty="0">
                <a:effectLst/>
                <a:latin typeface="Arial" panose="020B0604020202020204" pitchFamily="34" charset="0"/>
                <a:ea typeface="等线" panose="02010600030101010101" pitchFamily="2" charset="-122"/>
              </a:rPr>
              <a:t>Scatter Plots</a:t>
            </a:r>
            <a:endParaRPr dirty="0"/>
          </a:p>
        </p:txBody>
      </p:sp>
      <p:pic>
        <p:nvPicPr>
          <p:cNvPr id="19" name="图片 18">
            <a:extLst>
              <a:ext uri="{FF2B5EF4-FFF2-40B4-BE49-F238E27FC236}">
                <a16:creationId xmlns:a16="http://schemas.microsoft.com/office/drawing/2014/main" id="{AE04DC58-B516-E336-F06D-10A1ECE2FAAE}"/>
              </a:ext>
            </a:extLst>
          </p:cNvPr>
          <p:cNvPicPr>
            <a:picLocks noChangeAspect="1"/>
          </p:cNvPicPr>
          <p:nvPr/>
        </p:nvPicPr>
        <p:blipFill>
          <a:blip r:embed="rId3"/>
          <a:stretch>
            <a:fillRect/>
          </a:stretch>
        </p:blipFill>
        <p:spPr>
          <a:xfrm>
            <a:off x="405155" y="1226881"/>
            <a:ext cx="3640260" cy="2495576"/>
          </a:xfrm>
          <a:prstGeom prst="rect">
            <a:avLst/>
          </a:prstGeom>
        </p:spPr>
      </p:pic>
      <p:pic>
        <p:nvPicPr>
          <p:cNvPr id="21" name="图片 20">
            <a:extLst>
              <a:ext uri="{FF2B5EF4-FFF2-40B4-BE49-F238E27FC236}">
                <a16:creationId xmlns:a16="http://schemas.microsoft.com/office/drawing/2014/main" id="{2160B125-A7B2-6C13-40B9-2D405A3FA5F8}"/>
              </a:ext>
            </a:extLst>
          </p:cNvPr>
          <p:cNvPicPr>
            <a:picLocks noChangeAspect="1"/>
          </p:cNvPicPr>
          <p:nvPr/>
        </p:nvPicPr>
        <p:blipFill>
          <a:blip r:embed="rId4"/>
          <a:stretch>
            <a:fillRect/>
          </a:stretch>
        </p:blipFill>
        <p:spPr>
          <a:xfrm>
            <a:off x="4572001" y="1226881"/>
            <a:ext cx="3699900" cy="2495576"/>
          </a:xfrm>
          <a:prstGeom prst="rect">
            <a:avLst/>
          </a:prstGeom>
        </p:spPr>
      </p:pic>
    </p:spTree>
    <p:extLst>
      <p:ext uri="{BB962C8B-B14F-4D97-AF65-F5344CB8AC3E}">
        <p14:creationId xmlns:p14="http://schemas.microsoft.com/office/powerpoint/2010/main" val="2287436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7" name="Google Shape;1447;p56"/>
          <p:cNvSpPr txBox="1">
            <a:spLocks noGrp="1"/>
          </p:cNvSpPr>
          <p:nvPr>
            <p:ph type="subTitle" idx="9"/>
          </p:nvPr>
        </p:nvSpPr>
        <p:spPr>
          <a:xfrm>
            <a:off x="5923762" y="4002150"/>
            <a:ext cx="2038500" cy="495300"/>
          </a:xfrm>
          <a:prstGeom prst="rect">
            <a:avLst/>
          </a:prstGeom>
        </p:spPr>
        <p:txBody>
          <a:bodyPr spcFirstLastPara="1" wrap="square" lIns="91425" tIns="91425" rIns="91425" bIns="91425" anchor="b" anchorCtr="0">
            <a:noAutofit/>
          </a:bodyPr>
          <a:lstStyle/>
          <a:p>
            <a:pPr marL="0" indent="0">
              <a:buSzPts val="1100"/>
            </a:pPr>
            <a:r>
              <a:rPr lang="en-US" altLang="zh-CN" sz="1800" b="1" kern="100" dirty="0">
                <a:solidFill>
                  <a:srgbClr val="2A2B2E"/>
                </a:solidFill>
                <a:effectLst/>
                <a:latin typeface="Arial" panose="020B0604020202020204" pitchFamily="34" charset="0"/>
                <a:ea typeface="等线" panose="02010600030101010101" pitchFamily="2" charset="-122"/>
                <a:cs typeface="Times New Roman" panose="02020603050405020304" pitchFamily="18" charset="0"/>
              </a:rPr>
              <a:t>Pie Charts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48" name="Google Shape;1448;p56"/>
          <p:cNvSpPr txBox="1">
            <a:spLocks noGrp="1"/>
          </p:cNvSpPr>
          <p:nvPr>
            <p:ph type="subTitle" idx="13"/>
          </p:nvPr>
        </p:nvSpPr>
        <p:spPr>
          <a:xfrm>
            <a:off x="1210238" y="4002150"/>
            <a:ext cx="2042700" cy="495300"/>
          </a:xfrm>
          <a:prstGeom prst="rect">
            <a:avLst/>
          </a:prstGeom>
        </p:spPr>
        <p:txBody>
          <a:bodyPr spcFirstLastPara="1" wrap="square" lIns="91425" tIns="91425" rIns="91425" bIns="91425" anchor="b" anchorCtr="0">
            <a:noAutofit/>
          </a:bodyPr>
          <a:lstStyle/>
          <a:p>
            <a:pPr marL="0" indent="0"/>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Line chart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20" name="图片 19">
            <a:extLst>
              <a:ext uri="{FF2B5EF4-FFF2-40B4-BE49-F238E27FC236}">
                <a16:creationId xmlns:a16="http://schemas.microsoft.com/office/drawing/2014/main" id="{87F52635-04F6-48C6-D0D8-AF056314F36C}"/>
              </a:ext>
            </a:extLst>
          </p:cNvPr>
          <p:cNvPicPr>
            <a:picLocks noChangeAspect="1"/>
          </p:cNvPicPr>
          <p:nvPr/>
        </p:nvPicPr>
        <p:blipFill>
          <a:blip r:embed="rId3"/>
          <a:stretch>
            <a:fillRect/>
          </a:stretch>
        </p:blipFill>
        <p:spPr>
          <a:xfrm>
            <a:off x="5039262" y="1115500"/>
            <a:ext cx="3441063" cy="2933190"/>
          </a:xfrm>
          <a:prstGeom prst="rect">
            <a:avLst/>
          </a:prstGeom>
        </p:spPr>
      </p:pic>
      <p:pic>
        <p:nvPicPr>
          <p:cNvPr id="10" name="图片 9">
            <a:extLst>
              <a:ext uri="{FF2B5EF4-FFF2-40B4-BE49-F238E27FC236}">
                <a16:creationId xmlns:a16="http://schemas.microsoft.com/office/drawing/2014/main" id="{D1AF503D-8FA3-E353-627B-7CA2AA891631}"/>
              </a:ext>
            </a:extLst>
          </p:cNvPr>
          <p:cNvPicPr>
            <a:picLocks noChangeAspect="1"/>
          </p:cNvPicPr>
          <p:nvPr/>
        </p:nvPicPr>
        <p:blipFill>
          <a:blip r:embed="rId4"/>
          <a:stretch>
            <a:fillRect/>
          </a:stretch>
        </p:blipFill>
        <p:spPr>
          <a:xfrm>
            <a:off x="735113" y="1115500"/>
            <a:ext cx="4140514" cy="2933190"/>
          </a:xfrm>
          <a:prstGeom prst="rect">
            <a:avLst/>
          </a:prstGeom>
        </p:spPr>
      </p:pic>
    </p:spTree>
    <p:extLst>
      <p:ext uri="{BB962C8B-B14F-4D97-AF65-F5344CB8AC3E}">
        <p14:creationId xmlns:p14="http://schemas.microsoft.com/office/powerpoint/2010/main" val="3645087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9" name="Google Shape;1449;p56"/>
          <p:cNvSpPr txBox="1">
            <a:spLocks noGrp="1"/>
          </p:cNvSpPr>
          <p:nvPr>
            <p:ph type="subTitle" idx="14"/>
          </p:nvPr>
        </p:nvSpPr>
        <p:spPr>
          <a:xfrm>
            <a:off x="5686275" y="3992626"/>
            <a:ext cx="2042700" cy="495300"/>
          </a:xfrm>
          <a:prstGeom prst="rect">
            <a:avLst/>
          </a:prstGeom>
        </p:spPr>
        <p:txBody>
          <a:bodyPr spcFirstLastPara="1" wrap="square" lIns="91425" tIns="91425" rIns="91425" bIns="91425" anchor="b" anchorCtr="0">
            <a:noAutofit/>
          </a:bodyPr>
          <a:lstStyle/>
          <a:p>
            <a:pPr marL="0" indent="0">
              <a:buSzPts val="1100"/>
            </a:pPr>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Map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50" name="Google Shape;1450;p56"/>
          <p:cNvSpPr txBox="1">
            <a:spLocks noGrp="1"/>
          </p:cNvSpPr>
          <p:nvPr>
            <p:ph type="subTitle" idx="15"/>
          </p:nvPr>
        </p:nvSpPr>
        <p:spPr>
          <a:xfrm>
            <a:off x="1137428" y="4045013"/>
            <a:ext cx="3038625"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1800" b="1" dirty="0">
                <a:effectLst/>
                <a:latin typeface="Arial" panose="020B0604020202020204" pitchFamily="34" charset="0"/>
                <a:ea typeface="宋体" panose="02010600030101010101" pitchFamily="2" charset="-122"/>
              </a:rPr>
              <a:t>Rectangular tree diagram</a:t>
            </a:r>
            <a:endParaRPr dirty="0"/>
          </a:p>
        </p:txBody>
      </p:sp>
      <p:pic>
        <p:nvPicPr>
          <p:cNvPr id="15" name="图片 14">
            <a:extLst>
              <a:ext uri="{FF2B5EF4-FFF2-40B4-BE49-F238E27FC236}">
                <a16:creationId xmlns:a16="http://schemas.microsoft.com/office/drawing/2014/main" id="{5738E63A-8587-3D5F-DCE1-2E6E4E2504F8}"/>
              </a:ext>
            </a:extLst>
          </p:cNvPr>
          <p:cNvPicPr>
            <a:picLocks noChangeAspect="1"/>
          </p:cNvPicPr>
          <p:nvPr/>
        </p:nvPicPr>
        <p:blipFill>
          <a:blip r:embed="rId3"/>
          <a:stretch>
            <a:fillRect/>
          </a:stretch>
        </p:blipFill>
        <p:spPr>
          <a:xfrm>
            <a:off x="493976" y="1462088"/>
            <a:ext cx="4066765" cy="2509838"/>
          </a:xfrm>
          <a:prstGeom prst="rect">
            <a:avLst/>
          </a:prstGeom>
        </p:spPr>
      </p:pic>
      <p:pic>
        <p:nvPicPr>
          <p:cNvPr id="17" name="图片 16">
            <a:extLst>
              <a:ext uri="{FF2B5EF4-FFF2-40B4-BE49-F238E27FC236}">
                <a16:creationId xmlns:a16="http://schemas.microsoft.com/office/drawing/2014/main" id="{FAA7801A-2480-A58C-FB2C-481F6A1B2040}"/>
              </a:ext>
            </a:extLst>
          </p:cNvPr>
          <p:cNvPicPr>
            <a:picLocks noChangeAspect="1"/>
          </p:cNvPicPr>
          <p:nvPr/>
        </p:nvPicPr>
        <p:blipFill>
          <a:blip r:embed="rId4"/>
          <a:stretch>
            <a:fillRect/>
          </a:stretch>
        </p:blipFill>
        <p:spPr>
          <a:xfrm>
            <a:off x="4800600" y="1398778"/>
            <a:ext cx="3742762" cy="2573149"/>
          </a:xfrm>
          <a:prstGeom prst="rect">
            <a:avLst/>
          </a:prstGeom>
        </p:spPr>
      </p:pic>
    </p:spTree>
    <p:extLst>
      <p:ext uri="{BB962C8B-B14F-4D97-AF65-F5344CB8AC3E}">
        <p14:creationId xmlns:p14="http://schemas.microsoft.com/office/powerpoint/2010/main" val="1285342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1357057" y="2396446"/>
            <a:ext cx="7287200" cy="856500"/>
          </a:xfrm>
          <a:prstGeom prst="rect">
            <a:avLst/>
          </a:prstGeom>
        </p:spPr>
        <p:txBody>
          <a:bodyPr spcFirstLastPara="1" wrap="square" lIns="91425" tIns="91425" rIns="91425" bIns="91425" anchor="b" anchorCtr="0">
            <a:noAutofit/>
          </a:bodyPr>
          <a:lstStyle/>
          <a:p>
            <a:pPr marL="0" indent="0"/>
            <a:r>
              <a:rPr lang="en-US" altLang="zh-CN" sz="4000" dirty="0"/>
              <a:t>Discussion and Conclusion</a:t>
            </a:r>
            <a:endParaRPr lang="zh-CN" altLang="zh-CN" sz="4000" dirty="0"/>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65783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78" name="Google Shape;1378;p53"/>
          <p:cNvSpPr txBox="1">
            <a:spLocks noGrp="1"/>
          </p:cNvSpPr>
          <p:nvPr>
            <p:ph type="subTitle" idx="3"/>
          </p:nvPr>
        </p:nvSpPr>
        <p:spPr>
          <a:xfrm>
            <a:off x="694281" y="1126811"/>
            <a:ext cx="3862387" cy="2601276"/>
          </a:xfrm>
          <a:prstGeom prst="rect">
            <a:avLst/>
          </a:prstGeom>
        </p:spPr>
        <p:txBody>
          <a:bodyPr spcFirstLastPara="1" wrap="square" lIns="91425" tIns="91425" rIns="91425" bIns="91425" anchor="t" anchorCtr="0">
            <a:noAutofit/>
          </a:bodyPr>
          <a:lstStyle/>
          <a:p>
            <a:pPr marL="457200" lvl="1" indent="0" algn="l"/>
            <a:r>
              <a:rPr lang="en-US" altLang="zh-CN" dirty="0"/>
              <a:t>This dataset does not fully reflect trends in the Indian rental market, and market complexities such as political stability, economic growth rates, and socio-cultural aspects may also have a profound impact on the results. To improve the accuracy of the analysis, there are plans to expand the dataset in the future to include more geographic and economic indicators, as well as a refinement of housing characteristics.</a:t>
            </a:r>
            <a:endParaRPr lang="zh-CN" altLang="en-US" dirty="0"/>
          </a:p>
        </p:txBody>
      </p:sp>
      <p:sp>
        <p:nvSpPr>
          <p:cNvPr id="1379" name="Google Shape;1379;p53"/>
          <p:cNvSpPr txBox="1">
            <a:spLocks noGrp="1"/>
          </p:cNvSpPr>
          <p:nvPr>
            <p:ph type="subTitle" idx="1"/>
          </p:nvPr>
        </p:nvSpPr>
        <p:spPr>
          <a:xfrm>
            <a:off x="1309375" y="585256"/>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2000" dirty="0"/>
              <a:t>Discussion</a:t>
            </a:r>
            <a:endParaRPr dirty="0"/>
          </a:p>
        </p:txBody>
      </p:sp>
      <p:sp>
        <p:nvSpPr>
          <p:cNvPr id="1380" name="Google Shape;1380;p53"/>
          <p:cNvSpPr txBox="1">
            <a:spLocks noGrp="1"/>
          </p:cNvSpPr>
          <p:nvPr>
            <p:ph type="subTitle" idx="2"/>
          </p:nvPr>
        </p:nvSpPr>
        <p:spPr>
          <a:xfrm>
            <a:off x="5021501" y="618062"/>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altLang="zh-CN" sz="2000" dirty="0"/>
              <a:t>Conclusion</a:t>
            </a:r>
            <a:endParaRPr dirty="0"/>
          </a:p>
        </p:txBody>
      </p:sp>
      <p:sp>
        <p:nvSpPr>
          <p:cNvPr id="1381" name="Google Shape;1381;p53"/>
          <p:cNvSpPr txBox="1">
            <a:spLocks noGrp="1"/>
          </p:cNvSpPr>
          <p:nvPr>
            <p:ph type="subTitle" idx="4"/>
          </p:nvPr>
        </p:nvSpPr>
        <p:spPr>
          <a:xfrm>
            <a:off x="4720681" y="1126811"/>
            <a:ext cx="3675607" cy="2478402"/>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US" altLang="zh-CN" dirty="0"/>
              <a:t>Through the skillful use of Tableau tools, we reveal the fundamental characteristics of the market and provide recommendations for future trends. Rent levels are a central issue in the market and are influenced by a number of factors such as location and building differences. At the same time, the size and layout of the building play an important role in rent setting. The condition of furnishings and the configuration of decorations also influence tenant choice</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5" name="Google Shape;1575;p68"/>
          <p:cNvSpPr txBox="1">
            <a:spLocks noGrp="1"/>
          </p:cNvSpPr>
          <p:nvPr>
            <p:ph type="title" idx="2"/>
          </p:nvPr>
        </p:nvSpPr>
        <p:spPr>
          <a:xfrm>
            <a:off x="2043363" y="1881300"/>
            <a:ext cx="5619500" cy="113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tLang="zh-CN" dirty="0">
                <a:solidFill>
                  <a:schemeClr val="tx1"/>
                </a:solidFill>
              </a:rPr>
              <a:t>Thanks!</a:t>
            </a:r>
            <a:endParaRPr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sp>
        <p:nvSpPr>
          <p:cNvPr id="1297" name="Google Shape;1297;p48"/>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98" name="Google Shape;1298;p48"/>
          <p:cNvSpPr txBox="1">
            <a:spLocks noGrp="1"/>
          </p:cNvSpPr>
          <p:nvPr>
            <p:ph type="title"/>
          </p:nvPr>
        </p:nvSpPr>
        <p:spPr>
          <a:xfrm>
            <a:off x="2050272" y="1252123"/>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300" name="Google Shape;1300;p48"/>
          <p:cNvSpPr txBox="1">
            <a:spLocks noGrp="1"/>
          </p:cNvSpPr>
          <p:nvPr>
            <p:ph type="title" idx="2"/>
          </p:nvPr>
        </p:nvSpPr>
        <p:spPr>
          <a:xfrm>
            <a:off x="2813229" y="1908430"/>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302" name="Google Shape;1302;p48"/>
          <p:cNvSpPr txBox="1">
            <a:spLocks noGrp="1"/>
          </p:cNvSpPr>
          <p:nvPr>
            <p:ph type="title" idx="4"/>
          </p:nvPr>
        </p:nvSpPr>
        <p:spPr>
          <a:xfrm>
            <a:off x="3572832" y="2623733"/>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304" name="Google Shape;1304;p48"/>
          <p:cNvSpPr txBox="1">
            <a:spLocks noGrp="1"/>
          </p:cNvSpPr>
          <p:nvPr>
            <p:ph type="title" idx="6"/>
          </p:nvPr>
        </p:nvSpPr>
        <p:spPr>
          <a:xfrm>
            <a:off x="4258296" y="3401920"/>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306" name="Google Shape;1306;p48"/>
          <p:cNvSpPr txBox="1">
            <a:spLocks noGrp="1"/>
          </p:cNvSpPr>
          <p:nvPr>
            <p:ph type="subTitle" idx="8"/>
          </p:nvPr>
        </p:nvSpPr>
        <p:spPr>
          <a:xfrm>
            <a:off x="2649005" y="1247481"/>
            <a:ext cx="4787964" cy="494100"/>
          </a:xfrm>
          <a:prstGeom prst="rect">
            <a:avLst/>
          </a:prstGeom>
        </p:spPr>
        <p:txBody>
          <a:bodyPr spcFirstLastPara="1" wrap="square" lIns="91425" tIns="91425" rIns="91425" bIns="91425" anchor="b" anchorCtr="0">
            <a:noAutofit/>
          </a:bodyPr>
          <a:lstStyle/>
          <a:p>
            <a:pPr marL="0" indent="0"/>
            <a:r>
              <a:rPr lang="en-US" altLang="zh-CN" sz="2000" dirty="0"/>
              <a:t>Abstract &amp; Domain Background</a:t>
            </a:r>
            <a:r>
              <a:rPr lang="en-US" dirty="0"/>
              <a:t>	</a:t>
            </a:r>
            <a:endParaRPr dirty="0"/>
          </a:p>
        </p:txBody>
      </p:sp>
      <p:sp>
        <p:nvSpPr>
          <p:cNvPr id="1307" name="Google Shape;1307;p48"/>
          <p:cNvSpPr txBox="1">
            <a:spLocks noGrp="1"/>
          </p:cNvSpPr>
          <p:nvPr>
            <p:ph type="subTitle" idx="9"/>
          </p:nvPr>
        </p:nvSpPr>
        <p:spPr>
          <a:xfrm>
            <a:off x="3572832" y="1903184"/>
            <a:ext cx="3626806" cy="494100"/>
          </a:xfrm>
          <a:prstGeom prst="rect">
            <a:avLst/>
          </a:prstGeom>
        </p:spPr>
        <p:txBody>
          <a:bodyPr spcFirstLastPara="1" wrap="square" lIns="91425" tIns="91425" rIns="91425" bIns="91425" anchor="b" anchorCtr="0">
            <a:noAutofit/>
          </a:bodyPr>
          <a:lstStyle/>
          <a:p>
            <a:pPr marL="0" indent="0"/>
            <a:r>
              <a:rPr lang="en-US" altLang="zh-CN" sz="2000" dirty="0"/>
              <a:t>Data and Task Abstraction </a:t>
            </a:r>
          </a:p>
        </p:txBody>
      </p:sp>
      <p:sp>
        <p:nvSpPr>
          <p:cNvPr id="1308" name="Google Shape;1308;p48"/>
          <p:cNvSpPr txBox="1">
            <a:spLocks noGrp="1"/>
          </p:cNvSpPr>
          <p:nvPr>
            <p:ph type="subTitle" idx="13"/>
          </p:nvPr>
        </p:nvSpPr>
        <p:spPr>
          <a:xfrm>
            <a:off x="4333391" y="2626051"/>
            <a:ext cx="3103578" cy="494100"/>
          </a:xfrm>
          <a:prstGeom prst="rect">
            <a:avLst/>
          </a:prstGeom>
        </p:spPr>
        <p:txBody>
          <a:bodyPr spcFirstLastPara="1" wrap="square" lIns="91425" tIns="91425" rIns="91425" bIns="91425" anchor="b" anchorCtr="0">
            <a:noAutofit/>
          </a:bodyPr>
          <a:lstStyle/>
          <a:p>
            <a:pPr marL="0" indent="0"/>
            <a:r>
              <a:rPr lang="en-US" altLang="zh-CN" sz="2000" dirty="0"/>
              <a:t>Methods and Analysis</a:t>
            </a:r>
          </a:p>
        </p:txBody>
      </p:sp>
      <p:sp>
        <p:nvSpPr>
          <p:cNvPr id="1309" name="Google Shape;1309;p48"/>
          <p:cNvSpPr txBox="1">
            <a:spLocks noGrp="1"/>
          </p:cNvSpPr>
          <p:nvPr>
            <p:ph type="subTitle" idx="14"/>
          </p:nvPr>
        </p:nvSpPr>
        <p:spPr>
          <a:xfrm>
            <a:off x="5000432" y="3463060"/>
            <a:ext cx="4002267" cy="494100"/>
          </a:xfrm>
          <a:prstGeom prst="rect">
            <a:avLst/>
          </a:prstGeom>
        </p:spPr>
        <p:txBody>
          <a:bodyPr spcFirstLastPara="1" wrap="square" lIns="91425" tIns="91425" rIns="91425" bIns="91425" anchor="b" anchorCtr="0">
            <a:noAutofit/>
          </a:bodyPr>
          <a:lstStyle/>
          <a:p>
            <a:pPr marL="0" indent="0"/>
            <a:r>
              <a:rPr lang="en-US" altLang="zh-CN" sz="2000" dirty="0"/>
              <a:t>Discussion and Conclusion</a:t>
            </a:r>
            <a:endParaRPr lang="zh-CN" altLang="zh-CN"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972907" y="2366629"/>
            <a:ext cx="8006337" cy="856500"/>
          </a:xfrm>
          <a:prstGeom prst="rect">
            <a:avLst/>
          </a:prstGeom>
        </p:spPr>
        <p:txBody>
          <a:bodyPr spcFirstLastPara="1" wrap="square" lIns="91425" tIns="91425" rIns="91425" bIns="91425" anchor="b" anchorCtr="0">
            <a:noAutofit/>
          </a:bodyPr>
          <a:lstStyle/>
          <a:p>
            <a:pPr marL="0" indent="0"/>
            <a:r>
              <a:rPr lang="en-US" altLang="zh-CN" sz="3600" dirty="0"/>
              <a:t>Abstract &amp; Domain Background	</a:t>
            </a: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51"/>
          <p:cNvSpPr txBox="1">
            <a:spLocks noGrp="1"/>
          </p:cNvSpPr>
          <p:nvPr>
            <p:ph type="title"/>
          </p:nvPr>
        </p:nvSpPr>
        <p:spPr>
          <a:xfrm>
            <a:off x="881812" y="539500"/>
            <a:ext cx="7728975"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Why Analyze the Indian Rental Market</a:t>
            </a:r>
          </a:p>
        </p:txBody>
      </p:sp>
      <p:sp>
        <p:nvSpPr>
          <p:cNvPr id="1352" name="Google Shape;1352;p51"/>
          <p:cNvSpPr txBox="1">
            <a:spLocks noGrp="1"/>
          </p:cNvSpPr>
          <p:nvPr>
            <p:ph type="subTitle" idx="1"/>
          </p:nvPr>
        </p:nvSpPr>
        <p:spPr>
          <a:xfrm>
            <a:off x="936113" y="1618800"/>
            <a:ext cx="3256800" cy="22531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As the Indian economy grows and the rate of urbanization increases, activity in the real estate sector is also increasing. Forecasting rental market trends has become an important topic for the real estate industry and investors.</a:t>
            </a:r>
            <a:endParaRPr dirty="0"/>
          </a:p>
        </p:txBody>
      </p:sp>
      <p:sp>
        <p:nvSpPr>
          <p:cNvPr id="1353" name="Google Shape;1353;p51"/>
          <p:cNvSpPr txBox="1">
            <a:spLocks noGrp="1"/>
          </p:cNvSpPr>
          <p:nvPr>
            <p:ph type="subTitle" idx="2"/>
          </p:nvPr>
        </p:nvSpPr>
        <p:spPr>
          <a:xfrm>
            <a:off x="4531987" y="1618800"/>
            <a:ext cx="3256800" cy="16858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By collecting and analyzing rental forecast data, it aims to provide valuable insights into future rental potential to property developers, landlords and tenants.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51"/>
          <p:cNvSpPr txBox="1">
            <a:spLocks noGrp="1"/>
          </p:cNvSpPr>
          <p:nvPr>
            <p:ph type="title"/>
          </p:nvPr>
        </p:nvSpPr>
        <p:spPr>
          <a:xfrm>
            <a:off x="881812" y="539500"/>
            <a:ext cx="7728975"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Domain Background	</a:t>
            </a:r>
            <a:endParaRPr lang="en-US" dirty="0"/>
          </a:p>
        </p:txBody>
      </p:sp>
      <p:sp>
        <p:nvSpPr>
          <p:cNvPr id="1352" name="Google Shape;1352;p51"/>
          <p:cNvSpPr txBox="1">
            <a:spLocks noGrp="1"/>
          </p:cNvSpPr>
          <p:nvPr>
            <p:ph type="subTitle" idx="1"/>
          </p:nvPr>
        </p:nvSpPr>
        <p:spPr>
          <a:xfrm>
            <a:off x="936112" y="1618800"/>
            <a:ext cx="7022025" cy="298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ltLang="zh-CN" sz="1800" b="0" i="0" dirty="0">
                <a:solidFill>
                  <a:srgbClr val="374151"/>
                </a:solidFill>
                <a:effectLst/>
                <a:latin typeface="Roboto" panose="02000000000000000000" pitchFamily="2" charset="0"/>
                <a:ea typeface="Roboto" panose="02000000000000000000" pitchFamily="2" charset="0"/>
                <a:cs typeface="Roboto" panose="02000000000000000000" pitchFamily="2" charset="0"/>
              </a:rPr>
              <a:t>Economic growth and accelerated urbanization have led to a surge in demand for housing, especially in large cities such as Mumbai, where prices have skyrocketed and become unaffordable. India's complex land system, with 70 per cent private ownership, makes large-scale development difficult. "According to the Human Rights Measurement Initiative, India has achieved 60.9 per cent of the theoretically achievable goal of guaranteeing its citizens' basic right to housing. Renting has become a temporary solution, but the tension between supply and demand has increased.</a:t>
            </a:r>
            <a:endParaRPr lang="en-US" sz="180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600376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1277482" y="2366629"/>
            <a:ext cx="7328776" cy="856500"/>
          </a:xfrm>
          <a:prstGeom prst="rect">
            <a:avLst/>
          </a:prstGeom>
        </p:spPr>
        <p:txBody>
          <a:bodyPr spcFirstLastPara="1" wrap="square" lIns="91425" tIns="91425" rIns="91425" bIns="91425" anchor="b" anchorCtr="0">
            <a:noAutofit/>
          </a:bodyPr>
          <a:lstStyle/>
          <a:p>
            <a:r>
              <a:rPr lang="en-US" altLang="zh-CN" sz="4000" dirty="0"/>
              <a:t>Data and Task Abstraction </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3748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1663" name="Google Shape;1663;p7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Dataset description</a:t>
            </a:r>
            <a:endParaRPr dirty="0"/>
          </a:p>
        </p:txBody>
      </p:sp>
      <p:pic>
        <p:nvPicPr>
          <p:cNvPr id="7" name="图片 6">
            <a:extLst>
              <a:ext uri="{FF2B5EF4-FFF2-40B4-BE49-F238E27FC236}">
                <a16:creationId xmlns:a16="http://schemas.microsoft.com/office/drawing/2014/main" id="{79A29761-89DB-AE0D-5053-051C222DE7F1}"/>
              </a:ext>
            </a:extLst>
          </p:cNvPr>
          <p:cNvPicPr>
            <a:picLocks noChangeAspect="1"/>
          </p:cNvPicPr>
          <p:nvPr/>
        </p:nvPicPr>
        <p:blipFill rotWithShape="1">
          <a:blip r:embed="rId3"/>
          <a:srcRect t="2296" b="5867"/>
          <a:stretch/>
        </p:blipFill>
        <p:spPr>
          <a:xfrm>
            <a:off x="987632" y="1115500"/>
            <a:ext cx="7284268" cy="32231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7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Task Abstraction</a:t>
            </a:r>
            <a:endParaRPr dirty="0">
              <a:solidFill>
                <a:schemeClr val="accent5"/>
              </a:solidFill>
            </a:endParaRPr>
          </a:p>
        </p:txBody>
      </p:sp>
      <p:sp>
        <p:nvSpPr>
          <p:cNvPr id="1734" name="Google Shape;1734;p75"/>
          <p:cNvSpPr txBox="1"/>
          <p:nvPr/>
        </p:nvSpPr>
        <p:spPr>
          <a:xfrm>
            <a:off x="509588" y="1891019"/>
            <a:ext cx="2687750" cy="461700"/>
          </a:xfrm>
          <a:prstGeom prst="rect">
            <a:avLst/>
          </a:prstGeom>
          <a:noFill/>
          <a:ln>
            <a:noFill/>
          </a:ln>
        </p:spPr>
        <p:txBody>
          <a:bodyPr spcFirstLastPara="1" wrap="square" lIns="91425" tIns="91425" rIns="91425" bIns="91425" anchor="b" anchorCtr="0">
            <a:noAutofit/>
          </a:bodyPr>
          <a:lstStyle/>
          <a:p>
            <a:pPr algn="r"/>
            <a:r>
              <a:rPr lang="en-US" altLang="zh-CN" sz="2000" dirty="0">
                <a:solidFill>
                  <a:srgbClr val="233251"/>
                </a:solidFill>
                <a:latin typeface="Poppins Medium"/>
                <a:cs typeface="Poppins Medium"/>
              </a:rPr>
              <a:t>Rent Forecasting</a:t>
            </a:r>
            <a:endParaRPr lang="zh-CN" altLang="zh-CN" sz="2000" dirty="0">
              <a:solidFill>
                <a:srgbClr val="233251"/>
              </a:solidFill>
              <a:latin typeface="Poppins Medium"/>
              <a:cs typeface="Poppins Medium"/>
            </a:endParaRPr>
          </a:p>
        </p:txBody>
      </p:sp>
      <p:sp>
        <p:nvSpPr>
          <p:cNvPr id="1735" name="Google Shape;1735;p75"/>
          <p:cNvSpPr txBox="1"/>
          <p:nvPr/>
        </p:nvSpPr>
        <p:spPr>
          <a:xfrm>
            <a:off x="5735596" y="1452667"/>
            <a:ext cx="2860371" cy="799145"/>
          </a:xfrm>
          <a:prstGeom prst="rect">
            <a:avLst/>
          </a:prstGeom>
          <a:noFill/>
          <a:ln>
            <a:noFill/>
          </a:ln>
        </p:spPr>
        <p:txBody>
          <a:bodyPr spcFirstLastPara="1" wrap="square" lIns="91425" tIns="91425" rIns="91425" bIns="91425" anchor="b" anchorCtr="0">
            <a:noAutofit/>
          </a:bodyPr>
          <a:lstStyle/>
          <a:p>
            <a:r>
              <a:rPr lang="en-US" altLang="zh-CN" sz="2000" dirty="0">
                <a:solidFill>
                  <a:srgbClr val="233251"/>
                </a:solidFill>
                <a:latin typeface="Poppins Medium"/>
                <a:cs typeface="Poppins Medium"/>
              </a:rPr>
              <a:t>Market Trend Analysis</a:t>
            </a:r>
            <a:endParaRPr lang="zh-CN" altLang="zh-CN" sz="2000" dirty="0">
              <a:solidFill>
                <a:srgbClr val="233251"/>
              </a:solidFill>
              <a:latin typeface="Poppins Medium"/>
              <a:cs typeface="Poppins Medium"/>
            </a:endParaRPr>
          </a:p>
        </p:txBody>
      </p:sp>
      <p:sp>
        <p:nvSpPr>
          <p:cNvPr id="1738" name="Google Shape;1738;p75"/>
          <p:cNvSpPr txBox="1"/>
          <p:nvPr/>
        </p:nvSpPr>
        <p:spPr>
          <a:xfrm>
            <a:off x="285750" y="3118419"/>
            <a:ext cx="2911588" cy="461700"/>
          </a:xfrm>
          <a:prstGeom prst="rect">
            <a:avLst/>
          </a:prstGeom>
          <a:noFill/>
          <a:ln>
            <a:noFill/>
          </a:ln>
        </p:spPr>
        <p:txBody>
          <a:bodyPr spcFirstLastPara="1" wrap="square" lIns="91425" tIns="91425" rIns="91425" bIns="91425" anchor="b" anchorCtr="0">
            <a:noAutofit/>
          </a:bodyPr>
          <a:lstStyle/>
          <a:p>
            <a:pPr algn="r"/>
            <a:r>
              <a:rPr lang="en-US" altLang="zh-CN" sz="2000" dirty="0">
                <a:solidFill>
                  <a:srgbClr val="233251"/>
                </a:solidFill>
                <a:latin typeface="Poppins Medium"/>
                <a:cs typeface="Poppins Medium"/>
              </a:rPr>
              <a:t>Tenant Preference Analysis</a:t>
            </a:r>
            <a:endParaRPr lang="zh-CN" altLang="zh-CN" sz="2000" dirty="0">
              <a:solidFill>
                <a:srgbClr val="233251"/>
              </a:solidFill>
              <a:latin typeface="Poppins Medium"/>
              <a:cs typeface="Poppins Medium"/>
            </a:endParaRPr>
          </a:p>
        </p:txBody>
      </p:sp>
      <p:sp>
        <p:nvSpPr>
          <p:cNvPr id="1739" name="Google Shape;1739;p75"/>
          <p:cNvSpPr txBox="1"/>
          <p:nvPr/>
        </p:nvSpPr>
        <p:spPr>
          <a:xfrm>
            <a:off x="6002641" y="2493815"/>
            <a:ext cx="2730914" cy="1008369"/>
          </a:xfrm>
          <a:prstGeom prst="rect">
            <a:avLst/>
          </a:prstGeom>
          <a:noFill/>
          <a:ln>
            <a:noFill/>
          </a:ln>
        </p:spPr>
        <p:txBody>
          <a:bodyPr spcFirstLastPara="1" wrap="square" lIns="91425" tIns="91425" rIns="91425" bIns="91425" anchor="b" anchorCtr="0">
            <a:noAutofit/>
          </a:bodyPr>
          <a:lstStyle/>
          <a:p>
            <a:pPr>
              <a:defRPr/>
            </a:pPr>
            <a:r>
              <a:rPr lang="en-US" altLang="zh-CN" sz="2000" dirty="0">
                <a:solidFill>
                  <a:srgbClr val="233251"/>
                </a:solidFill>
                <a:latin typeface="Poppins Medium"/>
                <a:cs typeface="Poppins Medium"/>
              </a:rPr>
              <a:t>Landlord Preference and Strategy Analysis </a:t>
            </a:r>
            <a:endParaRPr lang="en-US" sz="2000" dirty="0">
              <a:solidFill>
                <a:srgbClr val="233251"/>
              </a:solidFill>
              <a:latin typeface="Poppins Medium"/>
              <a:cs typeface="Poppins Medium"/>
              <a:sym typeface="Poppins Medium"/>
            </a:endParaRPr>
          </a:p>
        </p:txBody>
      </p:sp>
      <p:cxnSp>
        <p:nvCxnSpPr>
          <p:cNvPr id="1742" name="Google Shape;1742;p75"/>
          <p:cNvCxnSpPr>
            <a:cxnSpLocks/>
            <a:stCxn id="1734" idx="3"/>
          </p:cNvCxnSpPr>
          <p:nvPr/>
        </p:nvCxnSpPr>
        <p:spPr>
          <a:xfrm>
            <a:off x="3197338" y="2121869"/>
            <a:ext cx="759900" cy="15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3" name="Google Shape;1743;p75"/>
          <p:cNvCxnSpPr>
            <a:cxnSpLocks/>
            <a:stCxn id="1735" idx="1"/>
          </p:cNvCxnSpPr>
          <p:nvPr/>
        </p:nvCxnSpPr>
        <p:spPr>
          <a:xfrm rot="10800000" flipV="1">
            <a:off x="5039008" y="1852240"/>
            <a:ext cx="696589" cy="442922"/>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4" name="Google Shape;1744;p75"/>
          <p:cNvCxnSpPr/>
          <p:nvPr/>
        </p:nvCxnSpPr>
        <p:spPr>
          <a:xfrm>
            <a:off x="3197338" y="3349269"/>
            <a:ext cx="660300" cy="140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5" name="Google Shape;1745;p75"/>
          <p:cNvCxnSpPr>
            <a:cxnSpLocks/>
            <a:stCxn id="1739" idx="1"/>
          </p:cNvCxnSpPr>
          <p:nvPr/>
        </p:nvCxnSpPr>
        <p:spPr>
          <a:xfrm rot="10800000" flipV="1">
            <a:off x="5224745" y="2998000"/>
            <a:ext cx="777896" cy="558634"/>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1746" name="Google Shape;1746;p75"/>
          <p:cNvGrpSpPr/>
          <p:nvPr/>
        </p:nvGrpSpPr>
        <p:grpSpPr>
          <a:xfrm>
            <a:off x="3664095" y="2049825"/>
            <a:ext cx="1802565" cy="1802767"/>
            <a:chOff x="3664095" y="2049825"/>
            <a:chExt cx="1802565" cy="1802767"/>
          </a:xfrm>
        </p:grpSpPr>
        <p:sp>
          <p:nvSpPr>
            <p:cNvPr id="1747" name="Google Shape;1747;p75"/>
            <p:cNvSpPr/>
            <p:nvPr/>
          </p:nvSpPr>
          <p:spPr>
            <a:xfrm>
              <a:off x="4615409" y="2050892"/>
              <a:ext cx="851250" cy="1032745"/>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748" name="Google Shape;1748;p75"/>
            <p:cNvSpPr/>
            <p:nvPr/>
          </p:nvSpPr>
          <p:spPr>
            <a:xfrm>
              <a:off x="3666325" y="2049825"/>
              <a:ext cx="1032629" cy="852412"/>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75"/>
            <p:cNvSpPr/>
            <p:nvPr/>
          </p:nvSpPr>
          <p:spPr>
            <a:xfrm>
              <a:off x="4434027" y="3000083"/>
              <a:ext cx="1031466" cy="852509"/>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75"/>
            <p:cNvSpPr/>
            <p:nvPr/>
          </p:nvSpPr>
          <p:spPr>
            <a:xfrm>
              <a:off x="3664095" y="2818777"/>
              <a:ext cx="853480" cy="1031582"/>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1210544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861932" y="1800200"/>
            <a:ext cx="7287200" cy="856500"/>
          </a:xfrm>
          <a:prstGeom prst="rect">
            <a:avLst/>
          </a:prstGeom>
        </p:spPr>
        <p:txBody>
          <a:bodyPr spcFirstLastPara="1" wrap="square" lIns="91425" tIns="91425" rIns="91425" bIns="91425" anchor="b" anchorCtr="0">
            <a:noAutofit/>
          </a:bodyPr>
          <a:lstStyle/>
          <a:p>
            <a:r>
              <a:rPr lang="en-US" altLang="zh-CN" sz="4000" dirty="0"/>
              <a:t>Methods and Analysis</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22552373"/>
      </p:ext>
    </p:extLst>
  </p:cSld>
  <p:clrMapOvr>
    <a:masterClrMapping/>
  </p:clrMapOvr>
</p:sld>
</file>

<file path=ppt/theme/theme1.xml><?xml version="1.0" encoding="utf-8"?>
<a:theme xmlns:a="http://schemas.openxmlformats.org/drawingml/2006/main" name="Topology - Master of Science in Mathematics by Slidesgo">
  <a:themeElements>
    <a:clrScheme name="Simple Light">
      <a:dk1>
        <a:srgbClr val="233251"/>
      </a:dk1>
      <a:lt1>
        <a:srgbClr val="34579E"/>
      </a:lt1>
      <a:dk2>
        <a:srgbClr val="36867D"/>
      </a:dk2>
      <a:lt2>
        <a:srgbClr val="70A19C"/>
      </a:lt2>
      <a:accent1>
        <a:srgbClr val="F1F1F1"/>
      </a:accent1>
      <a:accent2>
        <a:srgbClr val="FFFFFF"/>
      </a:accent2>
      <a:accent3>
        <a:srgbClr val="FFFFFF"/>
      </a:accent3>
      <a:accent4>
        <a:srgbClr val="FFFFFF"/>
      </a:accent4>
      <a:accent5>
        <a:srgbClr val="FFFFFF"/>
      </a:accent5>
      <a:accent6>
        <a:srgbClr val="FFFFFF"/>
      </a:accent6>
      <a:hlink>
        <a:srgbClr val="2332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opology - Master of Science in Mathematics by Slidesgo">
  <a:themeElements>
    <a:clrScheme name="Simple Light">
      <a:dk1>
        <a:srgbClr val="233251"/>
      </a:dk1>
      <a:lt1>
        <a:srgbClr val="34579E"/>
      </a:lt1>
      <a:dk2>
        <a:srgbClr val="36867D"/>
      </a:dk2>
      <a:lt2>
        <a:srgbClr val="70A19C"/>
      </a:lt2>
      <a:accent1>
        <a:srgbClr val="F1F1F1"/>
      </a:accent1>
      <a:accent2>
        <a:srgbClr val="FFFFFF"/>
      </a:accent2>
      <a:accent3>
        <a:srgbClr val="FFFFFF"/>
      </a:accent3>
      <a:accent4>
        <a:srgbClr val="FFFFFF"/>
      </a:accent4>
      <a:accent5>
        <a:srgbClr val="FFFFFF"/>
      </a:accent5>
      <a:accent6>
        <a:srgbClr val="FFFFFF"/>
      </a:accent6>
      <a:hlink>
        <a:srgbClr val="2332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1261</TotalTime>
  <Words>425</Words>
  <Application>Microsoft Office PowerPoint</Application>
  <PresentationFormat>全屏显示(16:9)</PresentationFormat>
  <Paragraphs>49</Paragraphs>
  <Slides>16</Slides>
  <Notes>16</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16</vt:i4>
      </vt:variant>
    </vt:vector>
  </HeadingPairs>
  <TitlesOfParts>
    <vt:vector size="25" baseType="lpstr">
      <vt:lpstr>Poppins</vt:lpstr>
      <vt:lpstr>Arial</vt:lpstr>
      <vt:lpstr>Roboto</vt:lpstr>
      <vt:lpstr>等线</vt:lpstr>
      <vt:lpstr>Poppins Medium</vt:lpstr>
      <vt:lpstr>Poppins SemiBold</vt:lpstr>
      <vt:lpstr>Bebas Neue</vt:lpstr>
      <vt:lpstr>Topology - Master of Science in Mathematics by Slidesgo</vt:lpstr>
      <vt:lpstr>1_Topology - Master of Science in Mathematics by Slidesgo</vt:lpstr>
      <vt:lpstr>CDS505 </vt:lpstr>
      <vt:lpstr>Table of contents</vt:lpstr>
      <vt:lpstr>Abstract &amp; Domain Background </vt:lpstr>
      <vt:lpstr>Why Analyze the Indian Rental Market</vt:lpstr>
      <vt:lpstr>Domain Background </vt:lpstr>
      <vt:lpstr>Data and Task Abstraction </vt:lpstr>
      <vt:lpstr>Dataset description</vt:lpstr>
      <vt:lpstr>Task Abstraction</vt:lpstr>
      <vt:lpstr>Methods and Analysis</vt:lpstr>
      <vt:lpstr>Tool : Tableau </vt:lpstr>
      <vt:lpstr>Methods And Tools</vt:lpstr>
      <vt:lpstr>Methods And Tools</vt:lpstr>
      <vt:lpstr>Methods And Tools</vt:lpstr>
      <vt:lpstr>Discussion and Conclusion</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CDS505 - Master of Science in Mathematics</dc:title>
  <cp:lastModifiedBy>Tingting Zhang</cp:lastModifiedBy>
  <cp:revision>41</cp:revision>
  <dcterms:modified xsi:type="dcterms:W3CDTF">2024-01-19T18:20:13Z</dcterms:modified>
</cp:coreProperties>
</file>